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6" r:id="rId8"/>
    <p:sldId id="267" r:id="rId9"/>
    <p:sldId id="268" r:id="rId10"/>
    <p:sldId id="270" r:id="rId11"/>
    <p:sldId id="271"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A1CCA-9B3D-41AD-9AF2-6FB390BC70C0}" v="15" dt="2024-04-16T17:36:28.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 Oak" userId="e7beb722c05fc24a" providerId="LiveId" clId="{037A1CCA-9B3D-41AD-9AF2-6FB390BC70C0}"/>
    <pc:docChg chg="undo custSel addSld delSld modSld addMainMaster delMainMaster">
      <pc:chgData name="Deep Oak" userId="e7beb722c05fc24a" providerId="LiveId" clId="{037A1CCA-9B3D-41AD-9AF2-6FB390BC70C0}" dt="2024-04-16T17:41:25.566" v="1345" actId="2710"/>
      <pc:docMkLst>
        <pc:docMk/>
      </pc:docMkLst>
      <pc:sldChg chg="addSp modSp new mod modMedia setBg modClrScheme chgLayout">
        <pc:chgData name="Deep Oak" userId="e7beb722c05fc24a" providerId="LiveId" clId="{037A1CCA-9B3D-41AD-9AF2-6FB390BC70C0}" dt="2024-04-16T13:45:33.369" v="183" actId="14100"/>
        <pc:sldMkLst>
          <pc:docMk/>
          <pc:sldMk cId="3761420660" sldId="256"/>
        </pc:sldMkLst>
        <pc:spChg chg="mod">
          <ac:chgData name="Deep Oak" userId="e7beb722c05fc24a" providerId="LiveId" clId="{037A1CCA-9B3D-41AD-9AF2-6FB390BC70C0}" dt="2024-04-16T13:42:41.172" v="25" actId="26606"/>
          <ac:spMkLst>
            <pc:docMk/>
            <pc:sldMk cId="3761420660" sldId="256"/>
            <ac:spMk id="2" creationId="{1B9E22B1-75BE-6E68-0003-F8DFAC872F0F}"/>
          </ac:spMkLst>
        </pc:spChg>
        <pc:spChg chg="mod">
          <ac:chgData name="Deep Oak" userId="e7beb722c05fc24a" providerId="LiveId" clId="{037A1CCA-9B3D-41AD-9AF2-6FB390BC70C0}" dt="2024-04-16T13:45:33.369" v="183" actId="14100"/>
          <ac:spMkLst>
            <pc:docMk/>
            <pc:sldMk cId="3761420660" sldId="256"/>
            <ac:spMk id="3" creationId="{18F961C8-2A14-7827-5E65-03AA7D3B4CF5}"/>
          </ac:spMkLst>
        </pc:spChg>
        <pc:spChg chg="add">
          <ac:chgData name="Deep Oak" userId="e7beb722c05fc24a" providerId="LiveId" clId="{037A1CCA-9B3D-41AD-9AF2-6FB390BC70C0}" dt="2024-04-16T13:42:41.172" v="25" actId="26606"/>
          <ac:spMkLst>
            <pc:docMk/>
            <pc:sldMk cId="3761420660" sldId="256"/>
            <ac:spMk id="9" creationId="{4063B759-00FC-46D1-9898-8E8625268FAF}"/>
          </ac:spMkLst>
        </pc:spChg>
        <pc:spChg chg="add">
          <ac:chgData name="Deep Oak" userId="e7beb722c05fc24a" providerId="LiveId" clId="{037A1CCA-9B3D-41AD-9AF2-6FB390BC70C0}" dt="2024-04-16T13:42:41.172" v="25" actId="26606"/>
          <ac:spMkLst>
            <pc:docMk/>
            <pc:sldMk cId="3761420660" sldId="256"/>
            <ac:spMk id="11" creationId="{D5B012D8-7F27-4758-9AC6-C889B154BD73}"/>
          </ac:spMkLst>
        </pc:spChg>
        <pc:picChg chg="add mod">
          <ac:chgData name="Deep Oak" userId="e7beb722c05fc24a" providerId="LiveId" clId="{037A1CCA-9B3D-41AD-9AF2-6FB390BC70C0}" dt="2024-04-16T13:42:43.240" v="27"/>
          <ac:picMkLst>
            <pc:docMk/>
            <pc:sldMk cId="3761420660" sldId="256"/>
            <ac:picMk id="4" creationId="{5EACC70B-861B-4FDB-8C89-190044871CEF}"/>
          </ac:picMkLst>
        </pc:picChg>
      </pc:sldChg>
      <pc:sldChg chg="addSp delSp modSp new mod setBg">
        <pc:chgData name="Deep Oak" userId="e7beb722c05fc24a" providerId="LiveId" clId="{037A1CCA-9B3D-41AD-9AF2-6FB390BC70C0}" dt="2024-04-16T17:31:13.570" v="1249" actId="26606"/>
        <pc:sldMkLst>
          <pc:docMk/>
          <pc:sldMk cId="3746602497" sldId="257"/>
        </pc:sldMkLst>
        <pc:spChg chg="mod">
          <ac:chgData name="Deep Oak" userId="e7beb722c05fc24a" providerId="LiveId" clId="{037A1CCA-9B3D-41AD-9AF2-6FB390BC70C0}" dt="2024-04-16T17:31:13.570" v="1249" actId="26606"/>
          <ac:spMkLst>
            <pc:docMk/>
            <pc:sldMk cId="3746602497" sldId="257"/>
            <ac:spMk id="2" creationId="{27773ABE-F55C-DA8B-F517-9EBC4C38C142}"/>
          </ac:spMkLst>
        </pc:spChg>
        <pc:spChg chg="add del mod">
          <ac:chgData name="Deep Oak" userId="e7beb722c05fc24a" providerId="LiveId" clId="{037A1CCA-9B3D-41AD-9AF2-6FB390BC70C0}" dt="2024-04-16T17:31:13.570" v="1249" actId="26606"/>
          <ac:spMkLst>
            <pc:docMk/>
            <pc:sldMk cId="3746602497" sldId="257"/>
            <ac:spMk id="3" creationId="{1ADA2612-C29F-1195-5C75-30B1F35B5C11}"/>
          </ac:spMkLst>
        </pc:spChg>
        <pc:spChg chg="add">
          <ac:chgData name="Deep Oak" userId="e7beb722c05fc24a" providerId="LiveId" clId="{037A1CCA-9B3D-41AD-9AF2-6FB390BC70C0}" dt="2024-04-16T17:31:13.570" v="1249" actId="26606"/>
          <ac:spMkLst>
            <pc:docMk/>
            <pc:sldMk cId="3746602497" sldId="257"/>
            <ac:spMk id="6" creationId="{383F4F3A-DF89-453C-A499-8C259F6A2F13}"/>
          </ac:spMkLst>
        </pc:spChg>
        <pc:spChg chg="add">
          <ac:chgData name="Deep Oak" userId="e7beb722c05fc24a" providerId="LiveId" clId="{037A1CCA-9B3D-41AD-9AF2-6FB390BC70C0}" dt="2024-04-16T17:31:13.570" v="1249" actId="26606"/>
          <ac:spMkLst>
            <pc:docMk/>
            <pc:sldMk cId="3746602497" sldId="257"/>
            <ac:spMk id="7" creationId="{58BDB0EE-D238-415B-9ED8-62AA6AB2AAD1}"/>
          </ac:spMkLst>
        </pc:spChg>
        <pc:spChg chg="add">
          <ac:chgData name="Deep Oak" userId="e7beb722c05fc24a" providerId="LiveId" clId="{037A1CCA-9B3D-41AD-9AF2-6FB390BC70C0}" dt="2024-04-16T17:31:13.570" v="1249" actId="26606"/>
          <ac:spMkLst>
            <pc:docMk/>
            <pc:sldMk cId="3746602497" sldId="257"/>
            <ac:spMk id="8" creationId="{C5B55FC3-961D-4325-82F1-DE92B0D04E03}"/>
          </ac:spMkLst>
        </pc:spChg>
        <pc:spChg chg="add del">
          <ac:chgData name="Deep Oak" userId="e7beb722c05fc24a" providerId="LiveId" clId="{037A1CCA-9B3D-41AD-9AF2-6FB390BC70C0}" dt="2024-04-16T16:53:12.560" v="565" actId="26606"/>
          <ac:spMkLst>
            <pc:docMk/>
            <pc:sldMk cId="3746602497" sldId="257"/>
            <ac:spMk id="9" creationId="{16AC3602-3348-4F31-9E43-076B03514ECB}"/>
          </ac:spMkLst>
        </pc:spChg>
        <pc:spChg chg="add">
          <ac:chgData name="Deep Oak" userId="e7beb722c05fc24a" providerId="LiveId" clId="{037A1CCA-9B3D-41AD-9AF2-6FB390BC70C0}" dt="2024-04-16T17:31:13.570" v="1249" actId="26606"/>
          <ac:spMkLst>
            <pc:docMk/>
            <pc:sldMk cId="3746602497" sldId="257"/>
            <ac:spMk id="12" creationId="{4C8AB332-D09E-4F28-943C-DABDD4716A3C}"/>
          </ac:spMkLst>
        </pc:spChg>
        <pc:spChg chg="add del">
          <ac:chgData name="Deep Oak" userId="e7beb722c05fc24a" providerId="LiveId" clId="{037A1CCA-9B3D-41AD-9AF2-6FB390BC70C0}" dt="2024-04-16T16:53:12.560" v="565" actId="26606"/>
          <ac:spMkLst>
            <pc:docMk/>
            <pc:sldMk cId="3746602497" sldId="257"/>
            <ac:spMk id="13" creationId="{394094B0-A6C9-44BE-9042-66EF0612F625}"/>
          </ac:spMkLst>
        </pc:spChg>
        <pc:spChg chg="add del">
          <ac:chgData name="Deep Oak" userId="e7beb722c05fc24a" providerId="LiveId" clId="{037A1CCA-9B3D-41AD-9AF2-6FB390BC70C0}" dt="2024-04-16T16:53:12.560" v="565" actId="26606"/>
          <ac:spMkLst>
            <pc:docMk/>
            <pc:sldMk cId="3746602497" sldId="257"/>
            <ac:spMk id="15" creationId="{64C2CA96-0B16-4AA7-B340-33044D238597}"/>
          </ac:spMkLst>
        </pc:spChg>
        <pc:spChg chg="add del">
          <ac:chgData name="Deep Oak" userId="e7beb722c05fc24a" providerId="LiveId" clId="{037A1CCA-9B3D-41AD-9AF2-6FB390BC70C0}" dt="2024-04-16T16:53:12.560" v="565" actId="26606"/>
          <ac:spMkLst>
            <pc:docMk/>
            <pc:sldMk cId="3746602497" sldId="257"/>
            <ac:spMk id="17" creationId="{1D50D7A8-F1D5-4306-8A9B-DD7A73EB8BCE}"/>
          </ac:spMkLst>
        </pc:spChg>
        <pc:graphicFrameChg chg="add del">
          <ac:chgData name="Deep Oak" userId="e7beb722c05fc24a" providerId="LiveId" clId="{037A1CCA-9B3D-41AD-9AF2-6FB390BC70C0}" dt="2024-04-16T16:53:12.560" v="565" actId="26606"/>
          <ac:graphicFrameMkLst>
            <pc:docMk/>
            <pc:sldMk cId="3746602497" sldId="257"/>
            <ac:graphicFrameMk id="5" creationId="{0C1D63B6-776E-E5AB-9370-89AF5AE095EA}"/>
          </ac:graphicFrameMkLst>
        </pc:graphicFrameChg>
        <pc:graphicFrameChg chg="add">
          <ac:chgData name="Deep Oak" userId="e7beb722c05fc24a" providerId="LiveId" clId="{037A1CCA-9B3D-41AD-9AF2-6FB390BC70C0}" dt="2024-04-16T17:31:13.570" v="1249" actId="26606"/>
          <ac:graphicFrameMkLst>
            <pc:docMk/>
            <pc:sldMk cId="3746602497" sldId="257"/>
            <ac:graphicFrameMk id="14" creationId="{4B613A13-507A-8BCD-8E29-0D27B1A7DC0B}"/>
          </ac:graphicFrameMkLst>
        </pc:graphicFrameChg>
        <pc:cxnChg chg="add">
          <ac:chgData name="Deep Oak" userId="e7beb722c05fc24a" providerId="LiveId" clId="{037A1CCA-9B3D-41AD-9AF2-6FB390BC70C0}" dt="2024-04-16T17:31:13.570" v="1249" actId="26606"/>
          <ac:cxnSpMkLst>
            <pc:docMk/>
            <pc:sldMk cId="3746602497" sldId="257"/>
            <ac:cxnSpMk id="10" creationId="{C8F51B3F-8331-4E4A-AE96-D47B1006EEAD}"/>
          </ac:cxnSpMkLst>
        </pc:cxnChg>
        <pc:cxnChg chg="add del">
          <ac:chgData name="Deep Oak" userId="e7beb722c05fc24a" providerId="LiveId" clId="{037A1CCA-9B3D-41AD-9AF2-6FB390BC70C0}" dt="2024-04-16T16:53:12.560" v="565" actId="26606"/>
          <ac:cxnSpMkLst>
            <pc:docMk/>
            <pc:sldMk cId="3746602497" sldId="257"/>
            <ac:cxnSpMk id="11" creationId="{94169334-264D-4176-8BDE-037249A61B4E}"/>
          </ac:cxnSpMkLst>
        </pc:cxnChg>
      </pc:sldChg>
      <pc:sldChg chg="addSp modSp new mod setBg">
        <pc:chgData name="Deep Oak" userId="e7beb722c05fc24a" providerId="LiveId" clId="{037A1CCA-9B3D-41AD-9AF2-6FB390BC70C0}" dt="2024-04-16T17:32:31.145" v="1264" actId="14100"/>
        <pc:sldMkLst>
          <pc:docMk/>
          <pc:sldMk cId="3545807278" sldId="258"/>
        </pc:sldMkLst>
        <pc:spChg chg="mod">
          <ac:chgData name="Deep Oak" userId="e7beb722c05fc24a" providerId="LiveId" clId="{037A1CCA-9B3D-41AD-9AF2-6FB390BC70C0}" dt="2024-04-16T17:31:27.216" v="1250" actId="26606"/>
          <ac:spMkLst>
            <pc:docMk/>
            <pc:sldMk cId="3545807278" sldId="258"/>
            <ac:spMk id="2" creationId="{3E31D5AC-714E-1437-B3C6-DB50DEF524E0}"/>
          </ac:spMkLst>
        </pc:spChg>
        <pc:spChg chg="mod">
          <ac:chgData name="Deep Oak" userId="e7beb722c05fc24a" providerId="LiveId" clId="{037A1CCA-9B3D-41AD-9AF2-6FB390BC70C0}" dt="2024-04-16T17:32:31.145" v="1264" actId="14100"/>
          <ac:spMkLst>
            <pc:docMk/>
            <pc:sldMk cId="3545807278" sldId="258"/>
            <ac:spMk id="3" creationId="{90CA6AF8-4051-BDE5-5C2D-81728E07B046}"/>
          </ac:spMkLst>
        </pc:spChg>
        <pc:spChg chg="add">
          <ac:chgData name="Deep Oak" userId="e7beb722c05fc24a" providerId="LiveId" clId="{037A1CCA-9B3D-41AD-9AF2-6FB390BC70C0}" dt="2024-04-16T17:31:27.216" v="1250" actId="26606"/>
          <ac:spMkLst>
            <pc:docMk/>
            <pc:sldMk cId="3545807278" sldId="258"/>
            <ac:spMk id="9" creationId="{7EE0A6B3-EB7E-45AA-ADB6-138489E0CD75}"/>
          </ac:spMkLst>
        </pc:spChg>
        <pc:spChg chg="add">
          <ac:chgData name="Deep Oak" userId="e7beb722c05fc24a" providerId="LiveId" clId="{037A1CCA-9B3D-41AD-9AF2-6FB390BC70C0}" dt="2024-04-16T17:31:27.216" v="1250" actId="26606"/>
          <ac:spMkLst>
            <pc:docMk/>
            <pc:sldMk cId="3545807278" sldId="258"/>
            <ac:spMk id="11" creationId="{0C0EA1AB-DC8C-4976-9474-9313A673D4E9}"/>
          </ac:spMkLst>
        </pc:spChg>
        <pc:spChg chg="add">
          <ac:chgData name="Deep Oak" userId="e7beb722c05fc24a" providerId="LiveId" clId="{037A1CCA-9B3D-41AD-9AF2-6FB390BC70C0}" dt="2024-04-16T17:31:27.216" v="1250" actId="26606"/>
          <ac:spMkLst>
            <pc:docMk/>
            <pc:sldMk cId="3545807278" sldId="258"/>
            <ac:spMk id="13" creationId="{6CB927A4-E432-4310-9CD5-E89FF5063179}"/>
          </ac:spMkLst>
        </pc:spChg>
        <pc:spChg chg="add">
          <ac:chgData name="Deep Oak" userId="e7beb722c05fc24a" providerId="LiveId" clId="{037A1CCA-9B3D-41AD-9AF2-6FB390BC70C0}" dt="2024-04-16T17:31:27.216" v="1250" actId="26606"/>
          <ac:spMkLst>
            <pc:docMk/>
            <pc:sldMk cId="3545807278" sldId="258"/>
            <ac:spMk id="15" creationId="{E3020543-B24B-4EC4-8FFC-8DD88EEA91A8}"/>
          </ac:spMkLst>
        </pc:spChg>
        <pc:spChg chg="add">
          <ac:chgData name="Deep Oak" userId="e7beb722c05fc24a" providerId="LiveId" clId="{037A1CCA-9B3D-41AD-9AF2-6FB390BC70C0}" dt="2024-04-16T17:31:27.216" v="1250" actId="26606"/>
          <ac:spMkLst>
            <pc:docMk/>
            <pc:sldMk cId="3545807278" sldId="258"/>
            <ac:spMk id="17" creationId="{1453BF6C-B012-48B7-B4E8-6D7AC7C27D02}"/>
          </ac:spMkLst>
        </pc:spChg>
        <pc:picChg chg="add">
          <ac:chgData name="Deep Oak" userId="e7beb722c05fc24a" providerId="LiveId" clId="{037A1CCA-9B3D-41AD-9AF2-6FB390BC70C0}" dt="2024-04-16T17:31:27.216" v="1250" actId="26606"/>
          <ac:picMkLst>
            <pc:docMk/>
            <pc:sldMk cId="3545807278" sldId="258"/>
            <ac:picMk id="5" creationId="{16E168E7-5C47-9CA1-B4F9-9424582BF6F9}"/>
          </ac:picMkLst>
        </pc:picChg>
        <pc:cxnChg chg="add">
          <ac:chgData name="Deep Oak" userId="e7beb722c05fc24a" providerId="LiveId" clId="{037A1CCA-9B3D-41AD-9AF2-6FB390BC70C0}" dt="2024-04-16T17:31:27.216" v="1250" actId="26606"/>
          <ac:cxnSpMkLst>
            <pc:docMk/>
            <pc:sldMk cId="3545807278" sldId="258"/>
            <ac:cxnSpMk id="19" creationId="{C49DA8F6-BCC1-4447-B54C-57856834B94B}"/>
          </ac:cxnSpMkLst>
        </pc:cxnChg>
      </pc:sldChg>
      <pc:sldChg chg="addSp modSp new mod setBg">
        <pc:chgData name="Deep Oak" userId="e7beb722c05fc24a" providerId="LiveId" clId="{037A1CCA-9B3D-41AD-9AF2-6FB390BC70C0}" dt="2024-04-16T17:33:44.801" v="1273" actId="1076"/>
        <pc:sldMkLst>
          <pc:docMk/>
          <pc:sldMk cId="3848425244" sldId="259"/>
        </pc:sldMkLst>
        <pc:spChg chg="mod">
          <ac:chgData name="Deep Oak" userId="e7beb722c05fc24a" providerId="LiveId" clId="{037A1CCA-9B3D-41AD-9AF2-6FB390BC70C0}" dt="2024-04-16T17:32:45.896" v="1265" actId="26606"/>
          <ac:spMkLst>
            <pc:docMk/>
            <pc:sldMk cId="3848425244" sldId="259"/>
            <ac:spMk id="2" creationId="{C93CD8E7-8EB3-F7E2-3AB3-855189BBD5A4}"/>
          </ac:spMkLst>
        </pc:spChg>
        <pc:spChg chg="mod">
          <ac:chgData name="Deep Oak" userId="e7beb722c05fc24a" providerId="LiveId" clId="{037A1CCA-9B3D-41AD-9AF2-6FB390BC70C0}" dt="2024-04-16T17:33:44.801" v="1273" actId="1076"/>
          <ac:spMkLst>
            <pc:docMk/>
            <pc:sldMk cId="3848425244" sldId="259"/>
            <ac:spMk id="3" creationId="{2C7A3A93-AE32-D1AA-4AF4-7CBC614C8274}"/>
          </ac:spMkLst>
        </pc:spChg>
        <pc:spChg chg="add">
          <ac:chgData name="Deep Oak" userId="e7beb722c05fc24a" providerId="LiveId" clId="{037A1CCA-9B3D-41AD-9AF2-6FB390BC70C0}" dt="2024-04-16T17:32:45.896" v="1265" actId="26606"/>
          <ac:spMkLst>
            <pc:docMk/>
            <pc:sldMk cId="3848425244" sldId="259"/>
            <ac:spMk id="9" creationId="{7EE0A6B3-EB7E-45AA-ADB6-138489E0CD75}"/>
          </ac:spMkLst>
        </pc:spChg>
        <pc:spChg chg="add">
          <ac:chgData name="Deep Oak" userId="e7beb722c05fc24a" providerId="LiveId" clId="{037A1CCA-9B3D-41AD-9AF2-6FB390BC70C0}" dt="2024-04-16T17:32:45.896" v="1265" actId="26606"/>
          <ac:spMkLst>
            <pc:docMk/>
            <pc:sldMk cId="3848425244" sldId="259"/>
            <ac:spMk id="11" creationId="{0C0EA1AB-DC8C-4976-9474-9313A673D4E9}"/>
          </ac:spMkLst>
        </pc:spChg>
        <pc:spChg chg="add">
          <ac:chgData name="Deep Oak" userId="e7beb722c05fc24a" providerId="LiveId" clId="{037A1CCA-9B3D-41AD-9AF2-6FB390BC70C0}" dt="2024-04-16T17:32:45.896" v="1265" actId="26606"/>
          <ac:spMkLst>
            <pc:docMk/>
            <pc:sldMk cId="3848425244" sldId="259"/>
            <ac:spMk id="13" creationId="{6CB927A4-E432-4310-9CD5-E89FF5063179}"/>
          </ac:spMkLst>
        </pc:spChg>
        <pc:spChg chg="add">
          <ac:chgData name="Deep Oak" userId="e7beb722c05fc24a" providerId="LiveId" clId="{037A1CCA-9B3D-41AD-9AF2-6FB390BC70C0}" dt="2024-04-16T17:32:45.896" v="1265" actId="26606"/>
          <ac:spMkLst>
            <pc:docMk/>
            <pc:sldMk cId="3848425244" sldId="259"/>
            <ac:spMk id="15" creationId="{E3020543-B24B-4EC4-8FFC-8DD88EEA91A8}"/>
          </ac:spMkLst>
        </pc:spChg>
        <pc:spChg chg="add">
          <ac:chgData name="Deep Oak" userId="e7beb722c05fc24a" providerId="LiveId" clId="{037A1CCA-9B3D-41AD-9AF2-6FB390BC70C0}" dt="2024-04-16T17:32:45.896" v="1265" actId="26606"/>
          <ac:spMkLst>
            <pc:docMk/>
            <pc:sldMk cId="3848425244" sldId="259"/>
            <ac:spMk id="17" creationId="{1453BF6C-B012-48B7-B4E8-6D7AC7C27D02}"/>
          </ac:spMkLst>
        </pc:spChg>
        <pc:picChg chg="add">
          <ac:chgData name="Deep Oak" userId="e7beb722c05fc24a" providerId="LiveId" clId="{037A1CCA-9B3D-41AD-9AF2-6FB390BC70C0}" dt="2024-04-16T17:32:45.896" v="1265" actId="26606"/>
          <ac:picMkLst>
            <pc:docMk/>
            <pc:sldMk cId="3848425244" sldId="259"/>
            <ac:picMk id="5" creationId="{715A5A10-BFA2-F406-997A-288652177A15}"/>
          </ac:picMkLst>
        </pc:picChg>
        <pc:cxnChg chg="add">
          <ac:chgData name="Deep Oak" userId="e7beb722c05fc24a" providerId="LiveId" clId="{037A1CCA-9B3D-41AD-9AF2-6FB390BC70C0}" dt="2024-04-16T17:32:45.896" v="1265" actId="26606"/>
          <ac:cxnSpMkLst>
            <pc:docMk/>
            <pc:sldMk cId="3848425244" sldId="259"/>
            <ac:cxnSpMk id="19" creationId="{C49DA8F6-BCC1-4447-B54C-57856834B94B}"/>
          </ac:cxnSpMkLst>
        </pc:cxnChg>
      </pc:sldChg>
      <pc:sldChg chg="addSp delSp modSp new mod setBg">
        <pc:chgData name="Deep Oak" userId="e7beb722c05fc24a" providerId="LiveId" clId="{037A1CCA-9B3D-41AD-9AF2-6FB390BC70C0}" dt="2024-04-16T17:35:13.569" v="1287" actId="20577"/>
        <pc:sldMkLst>
          <pc:docMk/>
          <pc:sldMk cId="1669667957" sldId="260"/>
        </pc:sldMkLst>
        <pc:spChg chg="mod">
          <ac:chgData name="Deep Oak" userId="e7beb722c05fc24a" providerId="LiveId" clId="{037A1CCA-9B3D-41AD-9AF2-6FB390BC70C0}" dt="2024-04-16T17:34:31.016" v="1280" actId="26606"/>
          <ac:spMkLst>
            <pc:docMk/>
            <pc:sldMk cId="1669667957" sldId="260"/>
            <ac:spMk id="2" creationId="{BC016807-76E2-F6C8-49F0-707889426A1A}"/>
          </ac:spMkLst>
        </pc:spChg>
        <pc:spChg chg="add del mod">
          <ac:chgData name="Deep Oak" userId="e7beb722c05fc24a" providerId="LiveId" clId="{037A1CCA-9B3D-41AD-9AF2-6FB390BC70C0}" dt="2024-04-16T17:34:31.016" v="1280" actId="26606"/>
          <ac:spMkLst>
            <pc:docMk/>
            <pc:sldMk cId="1669667957" sldId="260"/>
            <ac:spMk id="3" creationId="{EB34F380-D20A-F977-076A-A3E6F1F5A7A3}"/>
          </ac:spMkLst>
        </pc:spChg>
        <pc:spChg chg="add del">
          <ac:chgData name="Deep Oak" userId="e7beb722c05fc24a" providerId="LiveId" clId="{037A1CCA-9B3D-41AD-9AF2-6FB390BC70C0}" dt="2024-04-16T17:34:19.688" v="1275" actId="26606"/>
          <ac:spMkLst>
            <pc:docMk/>
            <pc:sldMk cId="1669667957" sldId="260"/>
            <ac:spMk id="9" creationId="{2659FDB4-FCBE-4A89-B46D-43D4FA54464D}"/>
          </ac:spMkLst>
        </pc:spChg>
        <pc:spChg chg="add del">
          <ac:chgData name="Deep Oak" userId="e7beb722c05fc24a" providerId="LiveId" clId="{037A1CCA-9B3D-41AD-9AF2-6FB390BC70C0}" dt="2024-04-16T17:34:19.688" v="1275" actId="26606"/>
          <ac:spMkLst>
            <pc:docMk/>
            <pc:sldMk cId="1669667957" sldId="260"/>
            <ac:spMk id="13" creationId="{58BDB0EE-D238-415B-9ED8-62AA6AB2AAD1}"/>
          </ac:spMkLst>
        </pc:spChg>
        <pc:spChg chg="add del">
          <ac:chgData name="Deep Oak" userId="e7beb722c05fc24a" providerId="LiveId" clId="{037A1CCA-9B3D-41AD-9AF2-6FB390BC70C0}" dt="2024-04-16T17:34:19.688" v="1275" actId="26606"/>
          <ac:spMkLst>
            <pc:docMk/>
            <pc:sldMk cId="1669667957" sldId="260"/>
            <ac:spMk id="15" creationId="{C5B55FC3-961D-4325-82F1-DE92B0D04E03}"/>
          </ac:spMkLst>
        </pc:spChg>
        <pc:spChg chg="add del">
          <ac:chgData name="Deep Oak" userId="e7beb722c05fc24a" providerId="LiveId" clId="{037A1CCA-9B3D-41AD-9AF2-6FB390BC70C0}" dt="2024-04-16T17:34:19.688" v="1275" actId="26606"/>
          <ac:spMkLst>
            <pc:docMk/>
            <pc:sldMk cId="1669667957" sldId="260"/>
            <ac:spMk id="17" creationId="{4C8AB332-D09E-4F28-943C-DABDD4716A3C}"/>
          </ac:spMkLst>
        </pc:spChg>
        <pc:spChg chg="add del">
          <ac:chgData name="Deep Oak" userId="e7beb722c05fc24a" providerId="LiveId" clId="{037A1CCA-9B3D-41AD-9AF2-6FB390BC70C0}" dt="2024-04-16T17:34:30.991" v="1279" actId="26606"/>
          <ac:spMkLst>
            <pc:docMk/>
            <pc:sldMk cId="1669667957" sldId="260"/>
            <ac:spMk id="21" creationId="{3A359BEF-58E3-4A54-AB06-435D1A501444}"/>
          </ac:spMkLst>
        </pc:spChg>
        <pc:spChg chg="add del">
          <ac:chgData name="Deep Oak" userId="e7beb722c05fc24a" providerId="LiveId" clId="{037A1CCA-9B3D-41AD-9AF2-6FB390BC70C0}" dt="2024-04-16T17:34:30.991" v="1279" actId="26606"/>
          <ac:spMkLst>
            <pc:docMk/>
            <pc:sldMk cId="1669667957" sldId="260"/>
            <ac:spMk id="22" creationId="{E5CBF618-D78A-412F-9D86-1D6288E826FD}"/>
          </ac:spMkLst>
        </pc:spChg>
        <pc:spChg chg="add del">
          <ac:chgData name="Deep Oak" userId="e7beb722c05fc24a" providerId="LiveId" clId="{037A1CCA-9B3D-41AD-9AF2-6FB390BC70C0}" dt="2024-04-16T17:34:30.991" v="1279" actId="26606"/>
          <ac:spMkLst>
            <pc:docMk/>
            <pc:sldMk cId="1669667957" sldId="260"/>
            <ac:spMk id="25" creationId="{6CB927A4-E432-4310-9CD5-E89FF5063179}"/>
          </ac:spMkLst>
        </pc:spChg>
        <pc:spChg chg="add del">
          <ac:chgData name="Deep Oak" userId="e7beb722c05fc24a" providerId="LiveId" clId="{037A1CCA-9B3D-41AD-9AF2-6FB390BC70C0}" dt="2024-04-16T17:34:30.991" v="1279" actId="26606"/>
          <ac:spMkLst>
            <pc:docMk/>
            <pc:sldMk cId="1669667957" sldId="260"/>
            <ac:spMk id="26" creationId="{E3020543-B24B-4EC4-8FFC-8DD88EEA91A8}"/>
          </ac:spMkLst>
        </pc:spChg>
        <pc:spChg chg="add del">
          <ac:chgData name="Deep Oak" userId="e7beb722c05fc24a" providerId="LiveId" clId="{037A1CCA-9B3D-41AD-9AF2-6FB390BC70C0}" dt="2024-04-16T17:34:30.991" v="1279" actId="26606"/>
          <ac:spMkLst>
            <pc:docMk/>
            <pc:sldMk cId="1669667957" sldId="260"/>
            <ac:spMk id="27" creationId="{1453BF6C-B012-48B7-B4E8-6D7AC7C27D02}"/>
          </ac:spMkLst>
        </pc:spChg>
        <pc:spChg chg="add del">
          <ac:chgData name="Deep Oak" userId="e7beb722c05fc24a" providerId="LiveId" clId="{037A1CCA-9B3D-41AD-9AF2-6FB390BC70C0}" dt="2024-04-16T17:34:30.991" v="1279" actId="26606"/>
          <ac:spMkLst>
            <pc:docMk/>
            <pc:sldMk cId="1669667957" sldId="260"/>
            <ac:spMk id="28" creationId="{EB34F380-D20A-F977-076A-A3E6F1F5A7A3}"/>
          </ac:spMkLst>
        </pc:spChg>
        <pc:spChg chg="add">
          <ac:chgData name="Deep Oak" userId="e7beb722c05fc24a" providerId="LiveId" clId="{037A1CCA-9B3D-41AD-9AF2-6FB390BC70C0}" dt="2024-04-16T17:34:31.016" v="1280" actId="26606"/>
          <ac:spMkLst>
            <pc:docMk/>
            <pc:sldMk cId="1669667957" sldId="260"/>
            <ac:spMk id="30" creationId="{2659FDB4-FCBE-4A89-B46D-43D4FA54464D}"/>
          </ac:spMkLst>
        </pc:spChg>
        <pc:spChg chg="add">
          <ac:chgData name="Deep Oak" userId="e7beb722c05fc24a" providerId="LiveId" clId="{037A1CCA-9B3D-41AD-9AF2-6FB390BC70C0}" dt="2024-04-16T17:34:31.016" v="1280" actId="26606"/>
          <ac:spMkLst>
            <pc:docMk/>
            <pc:sldMk cId="1669667957" sldId="260"/>
            <ac:spMk id="32" creationId="{58BDB0EE-D238-415B-9ED8-62AA6AB2AAD1}"/>
          </ac:spMkLst>
        </pc:spChg>
        <pc:spChg chg="add">
          <ac:chgData name="Deep Oak" userId="e7beb722c05fc24a" providerId="LiveId" clId="{037A1CCA-9B3D-41AD-9AF2-6FB390BC70C0}" dt="2024-04-16T17:34:31.016" v="1280" actId="26606"/>
          <ac:spMkLst>
            <pc:docMk/>
            <pc:sldMk cId="1669667957" sldId="260"/>
            <ac:spMk id="33" creationId="{C5B55FC3-961D-4325-82F1-DE92B0D04E03}"/>
          </ac:spMkLst>
        </pc:spChg>
        <pc:spChg chg="add">
          <ac:chgData name="Deep Oak" userId="e7beb722c05fc24a" providerId="LiveId" clId="{037A1CCA-9B3D-41AD-9AF2-6FB390BC70C0}" dt="2024-04-16T17:34:31.016" v="1280" actId="26606"/>
          <ac:spMkLst>
            <pc:docMk/>
            <pc:sldMk cId="1669667957" sldId="260"/>
            <ac:spMk id="34" creationId="{4C8AB332-D09E-4F28-943C-DABDD4716A3C}"/>
          </ac:spMkLst>
        </pc:spChg>
        <pc:graphicFrameChg chg="add del">
          <ac:chgData name="Deep Oak" userId="e7beb722c05fc24a" providerId="LiveId" clId="{037A1CCA-9B3D-41AD-9AF2-6FB390BC70C0}" dt="2024-04-16T17:34:19.688" v="1275" actId="26606"/>
          <ac:graphicFrameMkLst>
            <pc:docMk/>
            <pc:sldMk cId="1669667957" sldId="260"/>
            <ac:graphicFrameMk id="5" creationId="{067FF5B7-F545-1E71-9EDE-E7763F7606FF}"/>
          </ac:graphicFrameMkLst>
        </pc:graphicFrameChg>
        <pc:graphicFrameChg chg="add del">
          <ac:chgData name="Deep Oak" userId="e7beb722c05fc24a" providerId="LiveId" clId="{037A1CCA-9B3D-41AD-9AF2-6FB390BC70C0}" dt="2024-04-16T17:34:27.108" v="1277" actId="26606"/>
          <ac:graphicFrameMkLst>
            <pc:docMk/>
            <pc:sldMk cId="1669667957" sldId="260"/>
            <ac:graphicFrameMk id="19" creationId="{2FF2B1EC-CFB0-3913-E3BF-A02D78FC1D72}"/>
          </ac:graphicFrameMkLst>
        </pc:graphicFrameChg>
        <pc:graphicFrameChg chg="add mod">
          <ac:chgData name="Deep Oak" userId="e7beb722c05fc24a" providerId="LiveId" clId="{037A1CCA-9B3D-41AD-9AF2-6FB390BC70C0}" dt="2024-04-16T17:35:13.569" v="1287" actId="20577"/>
          <ac:graphicFrameMkLst>
            <pc:docMk/>
            <pc:sldMk cId="1669667957" sldId="260"/>
            <ac:graphicFrameMk id="35" creationId="{067FF5B7-F545-1E71-9EDE-E7763F7606FF}"/>
          </ac:graphicFrameMkLst>
        </pc:graphicFrameChg>
        <pc:picChg chg="add del">
          <ac:chgData name="Deep Oak" userId="e7beb722c05fc24a" providerId="LiveId" clId="{037A1CCA-9B3D-41AD-9AF2-6FB390BC70C0}" dt="2024-04-16T17:34:30.991" v="1279" actId="26606"/>
          <ac:picMkLst>
            <pc:docMk/>
            <pc:sldMk cId="1669667957" sldId="260"/>
            <ac:picMk id="23" creationId="{B94F53A1-B2EB-6E6D-416E-6B69E97BA370}"/>
          </ac:picMkLst>
        </pc:picChg>
        <pc:cxnChg chg="add del">
          <ac:chgData name="Deep Oak" userId="e7beb722c05fc24a" providerId="LiveId" clId="{037A1CCA-9B3D-41AD-9AF2-6FB390BC70C0}" dt="2024-04-16T17:34:19.688" v="1275" actId="26606"/>
          <ac:cxnSpMkLst>
            <pc:docMk/>
            <pc:sldMk cId="1669667957" sldId="260"/>
            <ac:cxnSpMk id="11" creationId="{C8F51B3F-8331-4E4A-AE96-D47B1006EEAD}"/>
          </ac:cxnSpMkLst>
        </pc:cxnChg>
        <pc:cxnChg chg="add del">
          <ac:chgData name="Deep Oak" userId="e7beb722c05fc24a" providerId="LiveId" clId="{037A1CCA-9B3D-41AD-9AF2-6FB390BC70C0}" dt="2024-04-16T17:34:30.991" v="1279" actId="26606"/>
          <ac:cxnSpMkLst>
            <pc:docMk/>
            <pc:sldMk cId="1669667957" sldId="260"/>
            <ac:cxnSpMk id="24" creationId="{C49DA8F6-BCC1-4447-B54C-57856834B94B}"/>
          </ac:cxnSpMkLst>
        </pc:cxnChg>
        <pc:cxnChg chg="add">
          <ac:chgData name="Deep Oak" userId="e7beb722c05fc24a" providerId="LiveId" clId="{037A1CCA-9B3D-41AD-9AF2-6FB390BC70C0}" dt="2024-04-16T17:34:31.016" v="1280" actId="26606"/>
          <ac:cxnSpMkLst>
            <pc:docMk/>
            <pc:sldMk cId="1669667957" sldId="260"/>
            <ac:cxnSpMk id="31" creationId="{C8F51B3F-8331-4E4A-AE96-D47B1006EEAD}"/>
          </ac:cxnSpMkLst>
        </pc:cxnChg>
      </pc:sldChg>
      <pc:sldChg chg="modSp new del mod">
        <pc:chgData name="Deep Oak" userId="e7beb722c05fc24a" providerId="LiveId" clId="{037A1CCA-9B3D-41AD-9AF2-6FB390BC70C0}" dt="2024-04-16T17:00:45.658" v="629" actId="2696"/>
        <pc:sldMkLst>
          <pc:docMk/>
          <pc:sldMk cId="1006953335" sldId="261"/>
        </pc:sldMkLst>
        <pc:spChg chg="mod">
          <ac:chgData name="Deep Oak" userId="e7beb722c05fc24a" providerId="LiveId" clId="{037A1CCA-9B3D-41AD-9AF2-6FB390BC70C0}" dt="2024-04-16T14:44:07.557" v="325" actId="20577"/>
          <ac:spMkLst>
            <pc:docMk/>
            <pc:sldMk cId="1006953335" sldId="261"/>
            <ac:spMk id="2" creationId="{9B5BD626-665C-6477-5D83-DE076F7AF641}"/>
          </ac:spMkLst>
        </pc:spChg>
        <pc:spChg chg="mod">
          <ac:chgData name="Deep Oak" userId="e7beb722c05fc24a" providerId="LiveId" clId="{037A1CCA-9B3D-41AD-9AF2-6FB390BC70C0}" dt="2024-04-16T14:44:21.712" v="328"/>
          <ac:spMkLst>
            <pc:docMk/>
            <pc:sldMk cId="1006953335" sldId="261"/>
            <ac:spMk id="3" creationId="{0B4AB79F-612D-B2C5-FA4C-8CC4101F42C9}"/>
          </ac:spMkLst>
        </pc:spChg>
      </pc:sldChg>
      <pc:sldChg chg="modSp new del mod">
        <pc:chgData name="Deep Oak" userId="e7beb722c05fc24a" providerId="LiveId" clId="{037A1CCA-9B3D-41AD-9AF2-6FB390BC70C0}" dt="2024-04-16T17:00:57.477" v="630" actId="2696"/>
        <pc:sldMkLst>
          <pc:docMk/>
          <pc:sldMk cId="537358515" sldId="262"/>
        </pc:sldMkLst>
        <pc:spChg chg="mod">
          <ac:chgData name="Deep Oak" userId="e7beb722c05fc24a" providerId="LiveId" clId="{037A1CCA-9B3D-41AD-9AF2-6FB390BC70C0}" dt="2024-04-16T14:46:00.501" v="341" actId="20577"/>
          <ac:spMkLst>
            <pc:docMk/>
            <pc:sldMk cId="537358515" sldId="262"/>
            <ac:spMk id="2" creationId="{FEBC225A-5272-77AB-7174-F03965BE4517}"/>
          </ac:spMkLst>
        </pc:spChg>
        <pc:spChg chg="mod">
          <ac:chgData name="Deep Oak" userId="e7beb722c05fc24a" providerId="LiveId" clId="{037A1CCA-9B3D-41AD-9AF2-6FB390BC70C0}" dt="2024-04-16T14:46:48.207" v="345"/>
          <ac:spMkLst>
            <pc:docMk/>
            <pc:sldMk cId="537358515" sldId="262"/>
            <ac:spMk id="3" creationId="{6ED36E9C-0D86-4E9D-1718-B64C8A17A965}"/>
          </ac:spMkLst>
        </pc:spChg>
      </pc:sldChg>
      <pc:sldChg chg="addSp delSp modSp new mod setBg">
        <pc:chgData name="Deep Oak" userId="e7beb722c05fc24a" providerId="LiveId" clId="{037A1CCA-9B3D-41AD-9AF2-6FB390BC70C0}" dt="2024-04-16T17:34:59.886" v="1284" actId="20577"/>
        <pc:sldMkLst>
          <pc:docMk/>
          <pc:sldMk cId="3528806536" sldId="263"/>
        </pc:sldMkLst>
        <pc:spChg chg="mod">
          <ac:chgData name="Deep Oak" userId="e7beb722c05fc24a" providerId="LiveId" clId="{037A1CCA-9B3D-41AD-9AF2-6FB390BC70C0}" dt="2024-04-16T17:34:44.001" v="1281" actId="26606"/>
          <ac:spMkLst>
            <pc:docMk/>
            <pc:sldMk cId="3528806536" sldId="263"/>
            <ac:spMk id="2" creationId="{E0DAC238-8FD8-AE3D-F80C-DFECD972E1FD}"/>
          </ac:spMkLst>
        </pc:spChg>
        <pc:spChg chg="del mod">
          <ac:chgData name="Deep Oak" userId="e7beb722c05fc24a" providerId="LiveId" clId="{037A1CCA-9B3D-41AD-9AF2-6FB390BC70C0}" dt="2024-04-16T17:34:44.001" v="1281" actId="26606"/>
          <ac:spMkLst>
            <pc:docMk/>
            <pc:sldMk cId="3528806536" sldId="263"/>
            <ac:spMk id="3" creationId="{611AFDFC-D4DD-861F-AC8A-8FEB7A60367D}"/>
          </ac:spMkLst>
        </pc:spChg>
        <pc:spChg chg="add">
          <ac:chgData name="Deep Oak" userId="e7beb722c05fc24a" providerId="LiveId" clId="{037A1CCA-9B3D-41AD-9AF2-6FB390BC70C0}" dt="2024-04-16T17:34:44.001" v="1281" actId="26606"/>
          <ac:spMkLst>
            <pc:docMk/>
            <pc:sldMk cId="3528806536" sldId="263"/>
            <ac:spMk id="9" creationId="{16AC3602-3348-4F31-9E43-076B03514ECB}"/>
          </ac:spMkLst>
        </pc:spChg>
        <pc:spChg chg="add">
          <ac:chgData name="Deep Oak" userId="e7beb722c05fc24a" providerId="LiveId" clId="{037A1CCA-9B3D-41AD-9AF2-6FB390BC70C0}" dt="2024-04-16T17:34:44.001" v="1281" actId="26606"/>
          <ac:spMkLst>
            <pc:docMk/>
            <pc:sldMk cId="3528806536" sldId="263"/>
            <ac:spMk id="11" creationId="{394094B0-A6C9-44BE-9042-66EF0612F625}"/>
          </ac:spMkLst>
        </pc:spChg>
        <pc:spChg chg="add">
          <ac:chgData name="Deep Oak" userId="e7beb722c05fc24a" providerId="LiveId" clId="{037A1CCA-9B3D-41AD-9AF2-6FB390BC70C0}" dt="2024-04-16T17:34:44.001" v="1281" actId="26606"/>
          <ac:spMkLst>
            <pc:docMk/>
            <pc:sldMk cId="3528806536" sldId="263"/>
            <ac:spMk id="13" creationId="{64C2CA96-0B16-4AA7-B340-33044D238597}"/>
          </ac:spMkLst>
        </pc:spChg>
        <pc:spChg chg="add">
          <ac:chgData name="Deep Oak" userId="e7beb722c05fc24a" providerId="LiveId" clId="{037A1CCA-9B3D-41AD-9AF2-6FB390BC70C0}" dt="2024-04-16T17:34:44.001" v="1281" actId="26606"/>
          <ac:spMkLst>
            <pc:docMk/>
            <pc:sldMk cId="3528806536" sldId="263"/>
            <ac:spMk id="17" creationId="{1D50D7A8-F1D5-4306-8A9B-DD7A73EB8BCE}"/>
          </ac:spMkLst>
        </pc:spChg>
        <pc:graphicFrameChg chg="add mod">
          <ac:chgData name="Deep Oak" userId="e7beb722c05fc24a" providerId="LiveId" clId="{037A1CCA-9B3D-41AD-9AF2-6FB390BC70C0}" dt="2024-04-16T17:34:59.886" v="1284" actId="20577"/>
          <ac:graphicFrameMkLst>
            <pc:docMk/>
            <pc:sldMk cId="3528806536" sldId="263"/>
            <ac:graphicFrameMk id="5" creationId="{7F87C0D7-C5BA-14DB-666A-4720903838E1}"/>
          </ac:graphicFrameMkLst>
        </pc:graphicFrameChg>
        <pc:cxnChg chg="add">
          <ac:chgData name="Deep Oak" userId="e7beb722c05fc24a" providerId="LiveId" clId="{037A1CCA-9B3D-41AD-9AF2-6FB390BC70C0}" dt="2024-04-16T17:34:44.001" v="1281" actId="26606"/>
          <ac:cxnSpMkLst>
            <pc:docMk/>
            <pc:sldMk cId="3528806536" sldId="263"/>
            <ac:cxnSpMk id="15" creationId="{94169334-264D-4176-8BDE-037249A61B4E}"/>
          </ac:cxnSpMkLst>
        </pc:cxnChg>
      </pc:sldChg>
      <pc:sldChg chg="modSp new del mod">
        <pc:chgData name="Deep Oak" userId="e7beb722c05fc24a" providerId="LiveId" clId="{037A1CCA-9B3D-41AD-9AF2-6FB390BC70C0}" dt="2024-04-16T17:02:42.611" v="646" actId="47"/>
        <pc:sldMkLst>
          <pc:docMk/>
          <pc:sldMk cId="1812544330" sldId="264"/>
        </pc:sldMkLst>
        <pc:spChg chg="mod">
          <ac:chgData name="Deep Oak" userId="e7beb722c05fc24a" providerId="LiveId" clId="{037A1CCA-9B3D-41AD-9AF2-6FB390BC70C0}" dt="2024-04-16T16:40:53.725" v="386" actId="20577"/>
          <ac:spMkLst>
            <pc:docMk/>
            <pc:sldMk cId="1812544330" sldId="264"/>
            <ac:spMk id="2" creationId="{C88B0125-8F1D-DA18-2A07-382E6485EE56}"/>
          </ac:spMkLst>
        </pc:spChg>
        <pc:spChg chg="mod">
          <ac:chgData name="Deep Oak" userId="e7beb722c05fc24a" providerId="LiveId" clId="{037A1CCA-9B3D-41AD-9AF2-6FB390BC70C0}" dt="2024-04-16T16:41:14.627" v="391" actId="20577"/>
          <ac:spMkLst>
            <pc:docMk/>
            <pc:sldMk cId="1812544330" sldId="264"/>
            <ac:spMk id="3" creationId="{630058A3-7F38-CE37-39E3-8B0B6598EA7A}"/>
          </ac:spMkLst>
        </pc:spChg>
      </pc:sldChg>
      <pc:sldChg chg="modSp new del mod">
        <pc:chgData name="Deep Oak" userId="e7beb722c05fc24a" providerId="LiveId" clId="{037A1CCA-9B3D-41AD-9AF2-6FB390BC70C0}" dt="2024-04-16T17:04:38.255" v="647" actId="47"/>
        <pc:sldMkLst>
          <pc:docMk/>
          <pc:sldMk cId="1539960618" sldId="265"/>
        </pc:sldMkLst>
        <pc:spChg chg="mod">
          <ac:chgData name="Deep Oak" userId="e7beb722c05fc24a" providerId="LiveId" clId="{037A1CCA-9B3D-41AD-9AF2-6FB390BC70C0}" dt="2024-04-16T16:41:28.784" v="397" actId="20577"/>
          <ac:spMkLst>
            <pc:docMk/>
            <pc:sldMk cId="1539960618" sldId="265"/>
            <ac:spMk id="2" creationId="{CDF1057E-C64A-D050-BBEA-99F837673126}"/>
          </ac:spMkLst>
        </pc:spChg>
        <pc:spChg chg="mod">
          <ac:chgData name="Deep Oak" userId="e7beb722c05fc24a" providerId="LiveId" clId="{037A1CCA-9B3D-41AD-9AF2-6FB390BC70C0}" dt="2024-04-16T16:41:39.323" v="401" actId="20577"/>
          <ac:spMkLst>
            <pc:docMk/>
            <pc:sldMk cId="1539960618" sldId="265"/>
            <ac:spMk id="3" creationId="{87313040-C86A-0032-2663-78782CFBE880}"/>
          </ac:spMkLst>
        </pc:spChg>
      </pc:sldChg>
      <pc:sldChg chg="addSp delSp modSp new mod setBg">
        <pc:chgData name="Deep Oak" userId="e7beb722c05fc24a" providerId="LiveId" clId="{037A1CCA-9B3D-41AD-9AF2-6FB390BC70C0}" dt="2024-04-16T17:37:08.536" v="1306" actId="1076"/>
        <pc:sldMkLst>
          <pc:docMk/>
          <pc:sldMk cId="3069423516" sldId="266"/>
        </pc:sldMkLst>
        <pc:spChg chg="mod">
          <ac:chgData name="Deep Oak" userId="e7beb722c05fc24a" providerId="LiveId" clId="{037A1CCA-9B3D-41AD-9AF2-6FB390BC70C0}" dt="2024-04-16T17:36:56.374" v="1305" actId="1076"/>
          <ac:spMkLst>
            <pc:docMk/>
            <pc:sldMk cId="3069423516" sldId="266"/>
            <ac:spMk id="2" creationId="{5DD71826-EDD3-E3D1-DEFE-E54B2CD82247}"/>
          </ac:spMkLst>
        </pc:spChg>
        <pc:spChg chg="add del mod">
          <ac:chgData name="Deep Oak" userId="e7beb722c05fc24a" providerId="LiveId" clId="{037A1CCA-9B3D-41AD-9AF2-6FB390BC70C0}" dt="2024-04-16T17:35:57.537" v="1292" actId="26606"/>
          <ac:spMkLst>
            <pc:docMk/>
            <pc:sldMk cId="3069423516" sldId="266"/>
            <ac:spMk id="3" creationId="{A7BFFCAD-CA0A-F720-83F2-CA4142CC4548}"/>
          </ac:spMkLst>
        </pc:spChg>
        <pc:spChg chg="add">
          <ac:chgData name="Deep Oak" userId="e7beb722c05fc24a" providerId="LiveId" clId="{037A1CCA-9B3D-41AD-9AF2-6FB390BC70C0}" dt="2024-04-16T17:35:57.537" v="1292" actId="26606"/>
          <ac:spMkLst>
            <pc:docMk/>
            <pc:sldMk cId="3069423516" sldId="266"/>
            <ac:spMk id="6" creationId="{2659FDB4-FCBE-4A89-B46D-43D4FA54464D}"/>
          </ac:spMkLst>
        </pc:spChg>
        <pc:spChg chg="add del">
          <ac:chgData name="Deep Oak" userId="e7beb722c05fc24a" providerId="LiveId" clId="{037A1CCA-9B3D-41AD-9AF2-6FB390BC70C0}" dt="2024-04-16T17:35:48.453" v="1289" actId="26606"/>
          <ac:spMkLst>
            <pc:docMk/>
            <pc:sldMk cId="3069423516" sldId="266"/>
            <ac:spMk id="9" creationId="{2659FDB4-FCBE-4A89-B46D-43D4FA54464D}"/>
          </ac:spMkLst>
        </pc:spChg>
        <pc:spChg chg="add del">
          <ac:chgData name="Deep Oak" userId="e7beb722c05fc24a" providerId="LiveId" clId="{037A1CCA-9B3D-41AD-9AF2-6FB390BC70C0}" dt="2024-04-16T17:35:51.790" v="1291" actId="26606"/>
          <ac:spMkLst>
            <pc:docMk/>
            <pc:sldMk cId="3069423516" sldId="266"/>
            <ac:spMk id="13" creationId="{6CB927A4-E432-4310-9CD5-E89FF5063179}"/>
          </ac:spMkLst>
        </pc:spChg>
        <pc:spChg chg="add del">
          <ac:chgData name="Deep Oak" userId="e7beb722c05fc24a" providerId="LiveId" clId="{037A1CCA-9B3D-41AD-9AF2-6FB390BC70C0}" dt="2024-04-16T17:35:51.790" v="1291" actId="26606"/>
          <ac:spMkLst>
            <pc:docMk/>
            <pc:sldMk cId="3069423516" sldId="266"/>
            <ac:spMk id="14" creationId="{2FD33B50-DCFC-4FC8-86E6-220C10042223}"/>
          </ac:spMkLst>
        </pc:spChg>
        <pc:spChg chg="add del">
          <ac:chgData name="Deep Oak" userId="e7beb722c05fc24a" providerId="LiveId" clId="{037A1CCA-9B3D-41AD-9AF2-6FB390BC70C0}" dt="2024-04-16T17:35:51.790" v="1291" actId="26606"/>
          <ac:spMkLst>
            <pc:docMk/>
            <pc:sldMk cId="3069423516" sldId="266"/>
            <ac:spMk id="15" creationId="{E3020543-B24B-4EC4-8FFC-8DD88EEA91A8}"/>
          </ac:spMkLst>
        </pc:spChg>
        <pc:spChg chg="add del">
          <ac:chgData name="Deep Oak" userId="e7beb722c05fc24a" providerId="LiveId" clId="{037A1CCA-9B3D-41AD-9AF2-6FB390BC70C0}" dt="2024-04-16T17:35:51.790" v="1291" actId="26606"/>
          <ac:spMkLst>
            <pc:docMk/>
            <pc:sldMk cId="3069423516" sldId="266"/>
            <ac:spMk id="16" creationId="{B0C822EA-49C6-4B57-89F4-2F6A54365C59}"/>
          </ac:spMkLst>
        </pc:spChg>
        <pc:spChg chg="add del">
          <ac:chgData name="Deep Oak" userId="e7beb722c05fc24a" providerId="LiveId" clId="{037A1CCA-9B3D-41AD-9AF2-6FB390BC70C0}" dt="2024-04-16T17:35:51.790" v="1291" actId="26606"/>
          <ac:spMkLst>
            <pc:docMk/>
            <pc:sldMk cId="3069423516" sldId="266"/>
            <ac:spMk id="17" creationId="{1453BF6C-B012-48B7-B4E8-6D7AC7C27D02}"/>
          </ac:spMkLst>
        </pc:spChg>
        <pc:spChg chg="add del">
          <ac:chgData name="Deep Oak" userId="e7beb722c05fc24a" providerId="LiveId" clId="{037A1CCA-9B3D-41AD-9AF2-6FB390BC70C0}" dt="2024-04-16T17:35:51.790" v="1291" actId="26606"/>
          <ac:spMkLst>
            <pc:docMk/>
            <pc:sldMk cId="3069423516" sldId="266"/>
            <ac:spMk id="20" creationId="{A7BFFCAD-CA0A-F720-83F2-CA4142CC4548}"/>
          </ac:spMkLst>
        </pc:spChg>
        <pc:graphicFrameChg chg="add del">
          <ac:chgData name="Deep Oak" userId="e7beb722c05fc24a" providerId="LiveId" clId="{037A1CCA-9B3D-41AD-9AF2-6FB390BC70C0}" dt="2024-04-16T17:35:48.453" v="1289" actId="26606"/>
          <ac:graphicFrameMkLst>
            <pc:docMk/>
            <pc:sldMk cId="3069423516" sldId="266"/>
            <ac:graphicFrameMk id="5" creationId="{5291D798-4290-771F-A572-E6092F21C590}"/>
          </ac:graphicFrameMkLst>
        </pc:graphicFrameChg>
        <pc:graphicFrameChg chg="add mod modGraphic">
          <ac:chgData name="Deep Oak" userId="e7beb722c05fc24a" providerId="LiveId" clId="{037A1CCA-9B3D-41AD-9AF2-6FB390BC70C0}" dt="2024-04-16T17:37:08.536" v="1306" actId="1076"/>
          <ac:graphicFrameMkLst>
            <pc:docMk/>
            <pc:sldMk cId="3069423516" sldId="266"/>
            <ac:graphicFrameMk id="8" creationId="{5291D798-4290-771F-A572-E6092F21C590}"/>
          </ac:graphicFrameMkLst>
        </pc:graphicFrameChg>
        <pc:picChg chg="add del">
          <ac:chgData name="Deep Oak" userId="e7beb722c05fc24a" providerId="LiveId" clId="{037A1CCA-9B3D-41AD-9AF2-6FB390BC70C0}" dt="2024-04-16T17:35:51.790" v="1291" actId="26606"/>
          <ac:picMkLst>
            <pc:docMk/>
            <pc:sldMk cId="3069423516" sldId="266"/>
            <ac:picMk id="18" creationId="{50950FB5-ACC0-CE07-6C54-D557E5807539}"/>
          </ac:picMkLst>
        </pc:picChg>
        <pc:cxnChg chg="add">
          <ac:chgData name="Deep Oak" userId="e7beb722c05fc24a" providerId="LiveId" clId="{037A1CCA-9B3D-41AD-9AF2-6FB390BC70C0}" dt="2024-04-16T17:35:57.537" v="1292" actId="26606"/>
          <ac:cxnSpMkLst>
            <pc:docMk/>
            <pc:sldMk cId="3069423516" sldId="266"/>
            <ac:cxnSpMk id="7" creationId="{C8F51B3F-8331-4E4A-AE96-D47B1006EEAD}"/>
          </ac:cxnSpMkLst>
        </pc:cxnChg>
        <pc:cxnChg chg="add del">
          <ac:chgData name="Deep Oak" userId="e7beb722c05fc24a" providerId="LiveId" clId="{037A1CCA-9B3D-41AD-9AF2-6FB390BC70C0}" dt="2024-04-16T17:35:48.453" v="1289" actId="26606"/>
          <ac:cxnSpMkLst>
            <pc:docMk/>
            <pc:sldMk cId="3069423516" sldId="266"/>
            <ac:cxnSpMk id="11" creationId="{C8F51B3F-8331-4E4A-AE96-D47B1006EEAD}"/>
          </ac:cxnSpMkLst>
        </pc:cxnChg>
        <pc:cxnChg chg="add del">
          <ac:chgData name="Deep Oak" userId="e7beb722c05fc24a" providerId="LiveId" clId="{037A1CCA-9B3D-41AD-9AF2-6FB390BC70C0}" dt="2024-04-16T17:35:51.790" v="1291" actId="26606"/>
          <ac:cxnSpMkLst>
            <pc:docMk/>
            <pc:sldMk cId="3069423516" sldId="266"/>
            <ac:cxnSpMk id="19" creationId="{C27ECE09-20A7-4AE8-973B-F66776C1113E}"/>
          </ac:cxnSpMkLst>
        </pc:cxnChg>
      </pc:sldChg>
      <pc:sldChg chg="addSp delSp modSp new mod setBg">
        <pc:chgData name="Deep Oak" userId="e7beb722c05fc24a" providerId="LiveId" clId="{037A1CCA-9B3D-41AD-9AF2-6FB390BC70C0}" dt="2024-04-16T17:37:19.596" v="1308" actId="26606"/>
        <pc:sldMkLst>
          <pc:docMk/>
          <pc:sldMk cId="2344764700" sldId="267"/>
        </pc:sldMkLst>
        <pc:spChg chg="mod">
          <ac:chgData name="Deep Oak" userId="e7beb722c05fc24a" providerId="LiveId" clId="{037A1CCA-9B3D-41AD-9AF2-6FB390BC70C0}" dt="2024-04-16T17:37:19.596" v="1308" actId="26606"/>
          <ac:spMkLst>
            <pc:docMk/>
            <pc:sldMk cId="2344764700" sldId="267"/>
            <ac:spMk id="2" creationId="{87BB763D-5154-D5A4-232B-F232A2911D1D}"/>
          </ac:spMkLst>
        </pc:spChg>
        <pc:spChg chg="add del mod">
          <ac:chgData name="Deep Oak" userId="e7beb722c05fc24a" providerId="LiveId" clId="{037A1CCA-9B3D-41AD-9AF2-6FB390BC70C0}" dt="2024-04-16T17:37:19.596" v="1308" actId="26606"/>
          <ac:spMkLst>
            <pc:docMk/>
            <pc:sldMk cId="2344764700" sldId="267"/>
            <ac:spMk id="3" creationId="{986CA72D-07FA-9BFA-DC97-FC29AF83BCF8}"/>
          </ac:spMkLst>
        </pc:spChg>
        <pc:spChg chg="add del">
          <ac:chgData name="Deep Oak" userId="e7beb722c05fc24a" providerId="LiveId" clId="{037A1CCA-9B3D-41AD-9AF2-6FB390BC70C0}" dt="2024-04-16T17:37:19.596" v="1308" actId="26606"/>
          <ac:spMkLst>
            <pc:docMk/>
            <pc:sldMk cId="2344764700" sldId="267"/>
            <ac:spMk id="9" creationId="{2659FDB4-FCBE-4A89-B46D-43D4FA54464D}"/>
          </ac:spMkLst>
        </pc:spChg>
        <pc:graphicFrameChg chg="add del">
          <ac:chgData name="Deep Oak" userId="e7beb722c05fc24a" providerId="LiveId" clId="{037A1CCA-9B3D-41AD-9AF2-6FB390BC70C0}" dt="2024-04-16T17:37:19.596" v="1308" actId="26606"/>
          <ac:graphicFrameMkLst>
            <pc:docMk/>
            <pc:sldMk cId="2344764700" sldId="267"/>
            <ac:graphicFrameMk id="5" creationId="{D4AE940E-074C-2AC9-4BEA-5CA2E1E2A237}"/>
          </ac:graphicFrameMkLst>
        </pc:graphicFrameChg>
        <pc:cxnChg chg="add del">
          <ac:chgData name="Deep Oak" userId="e7beb722c05fc24a" providerId="LiveId" clId="{037A1CCA-9B3D-41AD-9AF2-6FB390BC70C0}" dt="2024-04-16T17:37:19.596" v="1308" actId="26606"/>
          <ac:cxnSpMkLst>
            <pc:docMk/>
            <pc:sldMk cId="2344764700" sldId="267"/>
            <ac:cxnSpMk id="11" creationId="{C8F51B3F-8331-4E4A-AE96-D47B1006EEAD}"/>
          </ac:cxnSpMkLst>
        </pc:cxnChg>
      </pc:sldChg>
      <pc:sldChg chg="modSp new mod">
        <pc:chgData name="Deep Oak" userId="e7beb722c05fc24a" providerId="LiveId" clId="{037A1CCA-9B3D-41AD-9AF2-6FB390BC70C0}" dt="2024-04-16T17:15:22.898" v="989" actId="20577"/>
        <pc:sldMkLst>
          <pc:docMk/>
          <pc:sldMk cId="336442843" sldId="268"/>
        </pc:sldMkLst>
        <pc:spChg chg="mod">
          <ac:chgData name="Deep Oak" userId="e7beb722c05fc24a" providerId="LiveId" clId="{037A1CCA-9B3D-41AD-9AF2-6FB390BC70C0}" dt="2024-04-16T16:43:02.821" v="440" actId="20577"/>
          <ac:spMkLst>
            <pc:docMk/>
            <pc:sldMk cId="336442843" sldId="268"/>
            <ac:spMk id="2" creationId="{5E90AE69-B6ED-C2EC-2145-65423B6C2EBF}"/>
          </ac:spMkLst>
        </pc:spChg>
        <pc:spChg chg="mod">
          <ac:chgData name="Deep Oak" userId="e7beb722c05fc24a" providerId="LiveId" clId="{037A1CCA-9B3D-41AD-9AF2-6FB390BC70C0}" dt="2024-04-16T17:15:22.898" v="989" actId="20577"/>
          <ac:spMkLst>
            <pc:docMk/>
            <pc:sldMk cId="336442843" sldId="268"/>
            <ac:spMk id="3" creationId="{D1477121-A528-6799-10A9-2CE7B75C7C34}"/>
          </ac:spMkLst>
        </pc:spChg>
      </pc:sldChg>
      <pc:sldChg chg="modSp new del mod">
        <pc:chgData name="Deep Oak" userId="e7beb722c05fc24a" providerId="LiveId" clId="{037A1CCA-9B3D-41AD-9AF2-6FB390BC70C0}" dt="2024-04-16T17:21:22.555" v="990" actId="47"/>
        <pc:sldMkLst>
          <pc:docMk/>
          <pc:sldMk cId="2597721722" sldId="269"/>
        </pc:sldMkLst>
        <pc:spChg chg="mod">
          <ac:chgData name="Deep Oak" userId="e7beb722c05fc24a" providerId="LiveId" clId="{037A1CCA-9B3D-41AD-9AF2-6FB390BC70C0}" dt="2024-04-16T16:43:29.501" v="458" actId="20577"/>
          <ac:spMkLst>
            <pc:docMk/>
            <pc:sldMk cId="2597721722" sldId="269"/>
            <ac:spMk id="2" creationId="{E33B505A-B060-0F1B-96AC-213E4374ABF1}"/>
          </ac:spMkLst>
        </pc:spChg>
        <pc:spChg chg="mod">
          <ac:chgData name="Deep Oak" userId="e7beb722c05fc24a" providerId="LiveId" clId="{037A1CCA-9B3D-41AD-9AF2-6FB390BC70C0}" dt="2024-04-16T16:43:41.391" v="463" actId="20577"/>
          <ac:spMkLst>
            <pc:docMk/>
            <pc:sldMk cId="2597721722" sldId="269"/>
            <ac:spMk id="3" creationId="{ADC09786-C4E8-BB94-F5B1-93A7E19DFBC9}"/>
          </ac:spMkLst>
        </pc:spChg>
      </pc:sldChg>
      <pc:sldChg chg="addSp delSp modSp new mod setBg">
        <pc:chgData name="Deep Oak" userId="e7beb722c05fc24a" providerId="LiveId" clId="{037A1CCA-9B3D-41AD-9AF2-6FB390BC70C0}" dt="2024-04-16T17:37:57.226" v="1311" actId="26606"/>
        <pc:sldMkLst>
          <pc:docMk/>
          <pc:sldMk cId="1456483464" sldId="270"/>
        </pc:sldMkLst>
        <pc:spChg chg="mod">
          <ac:chgData name="Deep Oak" userId="e7beb722c05fc24a" providerId="LiveId" clId="{037A1CCA-9B3D-41AD-9AF2-6FB390BC70C0}" dt="2024-04-16T17:37:57.226" v="1311" actId="26606"/>
          <ac:spMkLst>
            <pc:docMk/>
            <pc:sldMk cId="1456483464" sldId="270"/>
            <ac:spMk id="2" creationId="{EB7436DE-F67E-C944-914E-73EBD3436709}"/>
          </ac:spMkLst>
        </pc:spChg>
        <pc:spChg chg="add del mod">
          <ac:chgData name="Deep Oak" userId="e7beb722c05fc24a" providerId="LiveId" clId="{037A1CCA-9B3D-41AD-9AF2-6FB390BC70C0}" dt="2024-04-16T17:37:57.226" v="1311" actId="26606"/>
          <ac:spMkLst>
            <pc:docMk/>
            <pc:sldMk cId="1456483464" sldId="270"/>
            <ac:spMk id="3" creationId="{65C48D6F-33CA-39D4-305F-2E20388FEB6C}"/>
          </ac:spMkLst>
        </pc:spChg>
        <pc:spChg chg="add del">
          <ac:chgData name="Deep Oak" userId="e7beb722c05fc24a" providerId="LiveId" clId="{037A1CCA-9B3D-41AD-9AF2-6FB390BC70C0}" dt="2024-04-16T17:37:57.208" v="1310" actId="26606"/>
          <ac:spMkLst>
            <pc:docMk/>
            <pc:sldMk cId="1456483464" sldId="270"/>
            <ac:spMk id="9" creationId="{2659FDB4-FCBE-4A89-B46D-43D4FA54464D}"/>
          </ac:spMkLst>
        </pc:spChg>
        <pc:spChg chg="add del">
          <ac:chgData name="Deep Oak" userId="e7beb722c05fc24a" providerId="LiveId" clId="{037A1CCA-9B3D-41AD-9AF2-6FB390BC70C0}" dt="2024-04-16T17:37:57.208" v="1310" actId="26606"/>
          <ac:spMkLst>
            <pc:docMk/>
            <pc:sldMk cId="1456483464" sldId="270"/>
            <ac:spMk id="13" creationId="{58BDB0EE-D238-415B-9ED8-62AA6AB2AAD1}"/>
          </ac:spMkLst>
        </pc:spChg>
        <pc:spChg chg="add del">
          <ac:chgData name="Deep Oak" userId="e7beb722c05fc24a" providerId="LiveId" clId="{037A1CCA-9B3D-41AD-9AF2-6FB390BC70C0}" dt="2024-04-16T17:37:57.208" v="1310" actId="26606"/>
          <ac:spMkLst>
            <pc:docMk/>
            <pc:sldMk cId="1456483464" sldId="270"/>
            <ac:spMk id="15" creationId="{C5B55FC3-961D-4325-82F1-DE92B0D04E03}"/>
          </ac:spMkLst>
        </pc:spChg>
        <pc:spChg chg="add del">
          <ac:chgData name="Deep Oak" userId="e7beb722c05fc24a" providerId="LiveId" clId="{037A1CCA-9B3D-41AD-9AF2-6FB390BC70C0}" dt="2024-04-16T17:37:57.208" v="1310" actId="26606"/>
          <ac:spMkLst>
            <pc:docMk/>
            <pc:sldMk cId="1456483464" sldId="270"/>
            <ac:spMk id="17" creationId="{4C8AB332-D09E-4F28-943C-DABDD4716A3C}"/>
          </ac:spMkLst>
        </pc:spChg>
        <pc:spChg chg="add">
          <ac:chgData name="Deep Oak" userId="e7beb722c05fc24a" providerId="LiveId" clId="{037A1CCA-9B3D-41AD-9AF2-6FB390BC70C0}" dt="2024-04-16T17:37:57.226" v="1311" actId="26606"/>
          <ac:spMkLst>
            <pc:docMk/>
            <pc:sldMk cId="1456483464" sldId="270"/>
            <ac:spMk id="19" creationId="{2659FDB4-FCBE-4A89-B46D-43D4FA54464D}"/>
          </ac:spMkLst>
        </pc:spChg>
        <pc:graphicFrameChg chg="add del">
          <ac:chgData name="Deep Oak" userId="e7beb722c05fc24a" providerId="LiveId" clId="{037A1CCA-9B3D-41AD-9AF2-6FB390BC70C0}" dt="2024-04-16T17:37:57.208" v="1310" actId="26606"/>
          <ac:graphicFrameMkLst>
            <pc:docMk/>
            <pc:sldMk cId="1456483464" sldId="270"/>
            <ac:graphicFrameMk id="5" creationId="{88C54A3A-3F60-223D-3708-BEE62FBD2557}"/>
          </ac:graphicFrameMkLst>
        </pc:graphicFrameChg>
        <pc:graphicFrameChg chg="add">
          <ac:chgData name="Deep Oak" userId="e7beb722c05fc24a" providerId="LiveId" clId="{037A1CCA-9B3D-41AD-9AF2-6FB390BC70C0}" dt="2024-04-16T17:37:57.226" v="1311" actId="26606"/>
          <ac:graphicFrameMkLst>
            <pc:docMk/>
            <pc:sldMk cId="1456483464" sldId="270"/>
            <ac:graphicFrameMk id="21" creationId="{D557D82A-F052-E6BF-3144-5FFFA6D25608}"/>
          </ac:graphicFrameMkLst>
        </pc:graphicFrameChg>
        <pc:cxnChg chg="add del">
          <ac:chgData name="Deep Oak" userId="e7beb722c05fc24a" providerId="LiveId" clId="{037A1CCA-9B3D-41AD-9AF2-6FB390BC70C0}" dt="2024-04-16T17:37:57.208" v="1310" actId="26606"/>
          <ac:cxnSpMkLst>
            <pc:docMk/>
            <pc:sldMk cId="1456483464" sldId="270"/>
            <ac:cxnSpMk id="11" creationId="{C8F51B3F-8331-4E4A-AE96-D47B1006EEAD}"/>
          </ac:cxnSpMkLst>
        </pc:cxnChg>
        <pc:cxnChg chg="add">
          <ac:chgData name="Deep Oak" userId="e7beb722c05fc24a" providerId="LiveId" clId="{037A1CCA-9B3D-41AD-9AF2-6FB390BC70C0}" dt="2024-04-16T17:37:57.226" v="1311" actId="26606"/>
          <ac:cxnSpMkLst>
            <pc:docMk/>
            <pc:sldMk cId="1456483464" sldId="270"/>
            <ac:cxnSpMk id="20" creationId="{C8F51B3F-8331-4E4A-AE96-D47B1006EEAD}"/>
          </ac:cxnSpMkLst>
        </pc:cxnChg>
      </pc:sldChg>
      <pc:sldChg chg="addSp delSp modSp new mod setBg">
        <pc:chgData name="Deep Oak" userId="e7beb722c05fc24a" providerId="LiveId" clId="{037A1CCA-9B3D-41AD-9AF2-6FB390BC70C0}" dt="2024-04-16T17:39:42.488" v="1327" actId="26606"/>
        <pc:sldMkLst>
          <pc:docMk/>
          <pc:sldMk cId="3784268003" sldId="271"/>
        </pc:sldMkLst>
        <pc:spChg chg="mod">
          <ac:chgData name="Deep Oak" userId="e7beb722c05fc24a" providerId="LiveId" clId="{037A1CCA-9B3D-41AD-9AF2-6FB390BC70C0}" dt="2024-04-16T17:39:42.488" v="1327" actId="26606"/>
          <ac:spMkLst>
            <pc:docMk/>
            <pc:sldMk cId="3784268003" sldId="271"/>
            <ac:spMk id="2" creationId="{F4F36553-F99E-77FC-DDB7-470A2B87ECFE}"/>
          </ac:spMkLst>
        </pc:spChg>
        <pc:spChg chg="add del mod">
          <ac:chgData name="Deep Oak" userId="e7beb722c05fc24a" providerId="LiveId" clId="{037A1CCA-9B3D-41AD-9AF2-6FB390BC70C0}" dt="2024-04-16T17:39:42.488" v="1327" actId="26606"/>
          <ac:spMkLst>
            <pc:docMk/>
            <pc:sldMk cId="3784268003" sldId="271"/>
            <ac:spMk id="3" creationId="{252DA86F-E837-85FA-1371-C248EE1853D0}"/>
          </ac:spMkLst>
        </pc:spChg>
        <pc:spChg chg="add del">
          <ac:chgData name="Deep Oak" userId="e7beb722c05fc24a" providerId="LiveId" clId="{037A1CCA-9B3D-41AD-9AF2-6FB390BC70C0}" dt="2024-04-16T17:39:42.480" v="1326" actId="26606"/>
          <ac:spMkLst>
            <pc:docMk/>
            <pc:sldMk cId="3784268003" sldId="271"/>
            <ac:spMk id="8" creationId="{8D1AA55E-40D5-461B-A5A8-4AE8AAB71B08}"/>
          </ac:spMkLst>
        </pc:spChg>
        <pc:spChg chg="add del">
          <ac:chgData name="Deep Oak" userId="e7beb722c05fc24a" providerId="LiveId" clId="{037A1CCA-9B3D-41AD-9AF2-6FB390BC70C0}" dt="2024-04-16T17:39:34.486" v="1324" actId="26606"/>
          <ac:spMkLst>
            <pc:docMk/>
            <pc:sldMk cId="3784268003" sldId="271"/>
            <ac:spMk id="9" creationId="{2FD33B50-DCFC-4FC8-86E6-220C10042223}"/>
          </ac:spMkLst>
        </pc:spChg>
        <pc:spChg chg="add del">
          <ac:chgData name="Deep Oak" userId="e7beb722c05fc24a" providerId="LiveId" clId="{037A1CCA-9B3D-41AD-9AF2-6FB390BC70C0}" dt="2024-04-16T17:39:34.486" v="1324" actId="26606"/>
          <ac:spMkLst>
            <pc:docMk/>
            <pc:sldMk cId="3784268003" sldId="271"/>
            <ac:spMk id="11" creationId="{B0C822EA-49C6-4B57-89F4-2F6A54365C59}"/>
          </ac:spMkLst>
        </pc:spChg>
        <pc:spChg chg="add del">
          <ac:chgData name="Deep Oak" userId="e7beb722c05fc24a" providerId="LiveId" clId="{037A1CCA-9B3D-41AD-9AF2-6FB390BC70C0}" dt="2024-04-16T17:39:42.480" v="1326" actId="26606"/>
          <ac:spMkLst>
            <pc:docMk/>
            <pc:sldMk cId="3784268003" sldId="271"/>
            <ac:spMk id="12" creationId="{6CB927A4-E432-4310-9CD5-E89FF5063179}"/>
          </ac:spMkLst>
        </pc:spChg>
        <pc:spChg chg="add del">
          <ac:chgData name="Deep Oak" userId="e7beb722c05fc24a" providerId="LiveId" clId="{037A1CCA-9B3D-41AD-9AF2-6FB390BC70C0}" dt="2024-04-16T17:39:34.486" v="1324" actId="26606"/>
          <ac:spMkLst>
            <pc:docMk/>
            <pc:sldMk cId="3784268003" sldId="271"/>
            <ac:spMk id="13" creationId="{6CB927A4-E432-4310-9CD5-E89FF5063179}"/>
          </ac:spMkLst>
        </pc:spChg>
        <pc:spChg chg="add del">
          <ac:chgData name="Deep Oak" userId="e7beb722c05fc24a" providerId="LiveId" clId="{037A1CCA-9B3D-41AD-9AF2-6FB390BC70C0}" dt="2024-04-16T17:39:42.480" v="1326" actId="26606"/>
          <ac:spMkLst>
            <pc:docMk/>
            <pc:sldMk cId="3784268003" sldId="271"/>
            <ac:spMk id="14" creationId="{E3020543-B24B-4EC4-8FFC-8DD88EEA91A8}"/>
          </ac:spMkLst>
        </pc:spChg>
        <pc:spChg chg="add del">
          <ac:chgData name="Deep Oak" userId="e7beb722c05fc24a" providerId="LiveId" clId="{037A1CCA-9B3D-41AD-9AF2-6FB390BC70C0}" dt="2024-04-16T17:39:34.486" v="1324" actId="26606"/>
          <ac:spMkLst>
            <pc:docMk/>
            <pc:sldMk cId="3784268003" sldId="271"/>
            <ac:spMk id="15" creationId="{E3020543-B24B-4EC4-8FFC-8DD88EEA91A8}"/>
          </ac:spMkLst>
        </pc:spChg>
        <pc:spChg chg="add del">
          <ac:chgData name="Deep Oak" userId="e7beb722c05fc24a" providerId="LiveId" clId="{037A1CCA-9B3D-41AD-9AF2-6FB390BC70C0}" dt="2024-04-16T17:39:42.480" v="1326" actId="26606"/>
          <ac:spMkLst>
            <pc:docMk/>
            <pc:sldMk cId="3784268003" sldId="271"/>
            <ac:spMk id="16" creationId="{1453BF6C-B012-48B7-B4E8-6D7AC7C27D02}"/>
          </ac:spMkLst>
        </pc:spChg>
        <pc:spChg chg="add del">
          <ac:chgData name="Deep Oak" userId="e7beb722c05fc24a" providerId="LiveId" clId="{037A1CCA-9B3D-41AD-9AF2-6FB390BC70C0}" dt="2024-04-16T17:39:34.486" v="1324" actId="26606"/>
          <ac:spMkLst>
            <pc:docMk/>
            <pc:sldMk cId="3784268003" sldId="271"/>
            <ac:spMk id="17" creationId="{1453BF6C-B012-48B7-B4E8-6D7AC7C27D02}"/>
          </ac:spMkLst>
        </pc:spChg>
        <pc:spChg chg="add">
          <ac:chgData name="Deep Oak" userId="e7beb722c05fc24a" providerId="LiveId" clId="{037A1CCA-9B3D-41AD-9AF2-6FB390BC70C0}" dt="2024-04-16T17:39:42.488" v="1327" actId="26606"/>
          <ac:spMkLst>
            <pc:docMk/>
            <pc:sldMk cId="3784268003" sldId="271"/>
            <ac:spMk id="20" creationId="{A2679492-7988-4050-9056-542444452411}"/>
          </ac:spMkLst>
        </pc:spChg>
        <pc:spChg chg="add">
          <ac:chgData name="Deep Oak" userId="e7beb722c05fc24a" providerId="LiveId" clId="{037A1CCA-9B3D-41AD-9AF2-6FB390BC70C0}" dt="2024-04-16T17:39:42.488" v="1327" actId="26606"/>
          <ac:spMkLst>
            <pc:docMk/>
            <pc:sldMk cId="3784268003" sldId="271"/>
            <ac:spMk id="21" creationId="{B091B163-7D61-4891-ABCF-5C13D9C418D0}"/>
          </ac:spMkLst>
        </pc:spChg>
        <pc:spChg chg="add">
          <ac:chgData name="Deep Oak" userId="e7beb722c05fc24a" providerId="LiveId" clId="{037A1CCA-9B3D-41AD-9AF2-6FB390BC70C0}" dt="2024-04-16T17:39:42.488" v="1327" actId="26606"/>
          <ac:spMkLst>
            <pc:docMk/>
            <pc:sldMk cId="3784268003" sldId="271"/>
            <ac:spMk id="22" creationId="{6CB927A4-E432-4310-9CD5-E89FF5063179}"/>
          </ac:spMkLst>
        </pc:spChg>
        <pc:spChg chg="add">
          <ac:chgData name="Deep Oak" userId="e7beb722c05fc24a" providerId="LiveId" clId="{037A1CCA-9B3D-41AD-9AF2-6FB390BC70C0}" dt="2024-04-16T17:39:42.488" v="1327" actId="26606"/>
          <ac:spMkLst>
            <pc:docMk/>
            <pc:sldMk cId="3784268003" sldId="271"/>
            <ac:spMk id="23" creationId="{E3020543-B24B-4EC4-8FFC-8DD88EEA91A8}"/>
          </ac:spMkLst>
        </pc:spChg>
        <pc:spChg chg="add">
          <ac:chgData name="Deep Oak" userId="e7beb722c05fc24a" providerId="LiveId" clId="{037A1CCA-9B3D-41AD-9AF2-6FB390BC70C0}" dt="2024-04-16T17:39:42.488" v="1327" actId="26606"/>
          <ac:spMkLst>
            <pc:docMk/>
            <pc:sldMk cId="3784268003" sldId="271"/>
            <ac:spMk id="24" creationId="{1453BF6C-B012-48B7-B4E8-6D7AC7C27D02}"/>
          </ac:spMkLst>
        </pc:spChg>
        <pc:graphicFrameChg chg="add del">
          <ac:chgData name="Deep Oak" userId="e7beb722c05fc24a" providerId="LiveId" clId="{037A1CCA-9B3D-41AD-9AF2-6FB390BC70C0}" dt="2024-04-16T17:38:11.086" v="1313" actId="26606"/>
          <ac:graphicFrameMkLst>
            <pc:docMk/>
            <pc:sldMk cId="3784268003" sldId="271"/>
            <ac:graphicFrameMk id="5" creationId="{64B537DF-E6A1-292C-BDA4-828300B0F9C5}"/>
          </ac:graphicFrameMkLst>
        </pc:graphicFrameChg>
        <pc:picChg chg="add del">
          <ac:chgData name="Deep Oak" userId="e7beb722c05fc24a" providerId="LiveId" clId="{037A1CCA-9B3D-41AD-9AF2-6FB390BC70C0}" dt="2024-04-16T17:39:34.486" v="1324" actId="26606"/>
          <ac:picMkLst>
            <pc:docMk/>
            <pc:sldMk cId="3784268003" sldId="271"/>
            <ac:picMk id="6" creationId="{D983FE43-8C71-78E6-A544-C6FD37DAA21C}"/>
          </ac:picMkLst>
        </pc:picChg>
        <pc:cxnChg chg="add del">
          <ac:chgData name="Deep Oak" userId="e7beb722c05fc24a" providerId="LiveId" clId="{037A1CCA-9B3D-41AD-9AF2-6FB390BC70C0}" dt="2024-04-16T17:39:42.480" v="1326" actId="26606"/>
          <ac:cxnSpMkLst>
            <pc:docMk/>
            <pc:sldMk cId="3784268003" sldId="271"/>
            <ac:cxnSpMk id="10" creationId="{7EB498BD-8089-4626-91EA-4978EBEF535E}"/>
          </ac:cxnSpMkLst>
        </pc:cxnChg>
        <pc:cxnChg chg="add">
          <ac:chgData name="Deep Oak" userId="e7beb722c05fc24a" providerId="LiveId" clId="{037A1CCA-9B3D-41AD-9AF2-6FB390BC70C0}" dt="2024-04-16T17:39:42.488" v="1327" actId="26606"/>
          <ac:cxnSpMkLst>
            <pc:docMk/>
            <pc:sldMk cId="3784268003" sldId="271"/>
            <ac:cxnSpMk id="18" creationId="{C49DA8F6-BCC1-4447-B54C-57856834B94B}"/>
          </ac:cxnSpMkLst>
        </pc:cxnChg>
        <pc:cxnChg chg="add del">
          <ac:chgData name="Deep Oak" userId="e7beb722c05fc24a" providerId="LiveId" clId="{037A1CCA-9B3D-41AD-9AF2-6FB390BC70C0}" dt="2024-04-16T17:39:34.486" v="1324" actId="26606"/>
          <ac:cxnSpMkLst>
            <pc:docMk/>
            <pc:sldMk cId="3784268003" sldId="271"/>
            <ac:cxnSpMk id="19" creationId="{C27ECE09-20A7-4AE8-973B-F66776C1113E}"/>
          </ac:cxnSpMkLst>
        </pc:cxnChg>
      </pc:sldChg>
      <pc:sldChg chg="modSp new del mod">
        <pc:chgData name="Deep Oak" userId="e7beb722c05fc24a" providerId="LiveId" clId="{037A1CCA-9B3D-41AD-9AF2-6FB390BC70C0}" dt="2024-04-16T17:29:43.186" v="1150" actId="47"/>
        <pc:sldMkLst>
          <pc:docMk/>
          <pc:sldMk cId="763591547" sldId="272"/>
        </pc:sldMkLst>
        <pc:spChg chg="mod">
          <ac:chgData name="Deep Oak" userId="e7beb722c05fc24a" providerId="LiveId" clId="{037A1CCA-9B3D-41AD-9AF2-6FB390BC70C0}" dt="2024-04-16T16:45:21.466" v="527" actId="20577"/>
          <ac:spMkLst>
            <pc:docMk/>
            <pc:sldMk cId="763591547" sldId="272"/>
            <ac:spMk id="2" creationId="{26B65FB2-52D7-8162-97E3-FD31AD115B0B}"/>
          </ac:spMkLst>
        </pc:spChg>
        <pc:spChg chg="mod">
          <ac:chgData name="Deep Oak" userId="e7beb722c05fc24a" providerId="LiveId" clId="{037A1CCA-9B3D-41AD-9AF2-6FB390BC70C0}" dt="2024-04-16T16:45:26.202" v="529" actId="20577"/>
          <ac:spMkLst>
            <pc:docMk/>
            <pc:sldMk cId="763591547" sldId="272"/>
            <ac:spMk id="3" creationId="{DC8495D7-1DA5-D610-E68B-C95639BE99CA}"/>
          </ac:spMkLst>
        </pc:spChg>
      </pc:sldChg>
      <pc:sldChg chg="addSp delSp modSp new mod setBg">
        <pc:chgData name="Deep Oak" userId="e7beb722c05fc24a" providerId="LiveId" clId="{037A1CCA-9B3D-41AD-9AF2-6FB390BC70C0}" dt="2024-04-16T17:41:25.566" v="1345" actId="2710"/>
        <pc:sldMkLst>
          <pc:docMk/>
          <pc:sldMk cId="2745707007" sldId="273"/>
        </pc:sldMkLst>
        <pc:spChg chg="mod">
          <ac:chgData name="Deep Oak" userId="e7beb722c05fc24a" providerId="LiveId" clId="{037A1CCA-9B3D-41AD-9AF2-6FB390BC70C0}" dt="2024-04-16T17:39:56.660" v="1330" actId="26606"/>
          <ac:spMkLst>
            <pc:docMk/>
            <pc:sldMk cId="2745707007" sldId="273"/>
            <ac:spMk id="2" creationId="{FC60F5E0-7649-E7A9-D1A5-2B3FF80CF8D4}"/>
          </ac:spMkLst>
        </pc:spChg>
        <pc:spChg chg="mod">
          <ac:chgData name="Deep Oak" userId="e7beb722c05fc24a" providerId="LiveId" clId="{037A1CCA-9B3D-41AD-9AF2-6FB390BC70C0}" dt="2024-04-16T17:41:25.566" v="1345" actId="2710"/>
          <ac:spMkLst>
            <pc:docMk/>
            <pc:sldMk cId="2745707007" sldId="273"/>
            <ac:spMk id="3" creationId="{BCC1C3DD-F7D2-77B2-AF16-1D16856D198D}"/>
          </ac:spMkLst>
        </pc:spChg>
        <pc:spChg chg="add del">
          <ac:chgData name="Deep Oak" userId="e7beb722c05fc24a" providerId="LiveId" clId="{037A1CCA-9B3D-41AD-9AF2-6FB390BC70C0}" dt="2024-04-16T17:39:56.648" v="1329" actId="26606"/>
          <ac:spMkLst>
            <pc:docMk/>
            <pc:sldMk cId="2745707007" sldId="273"/>
            <ac:spMk id="8" creationId="{A2679492-7988-4050-9056-542444452411}"/>
          </ac:spMkLst>
        </pc:spChg>
        <pc:spChg chg="add">
          <ac:chgData name="Deep Oak" userId="e7beb722c05fc24a" providerId="LiveId" clId="{037A1CCA-9B3D-41AD-9AF2-6FB390BC70C0}" dt="2024-04-16T17:39:56.660" v="1330" actId="26606"/>
          <ac:spMkLst>
            <pc:docMk/>
            <pc:sldMk cId="2745707007" sldId="273"/>
            <ac:spMk id="9" creationId="{45CF0CC2-658D-4A87-9D2E-154B0ABE1BA0}"/>
          </ac:spMkLst>
        </pc:spChg>
        <pc:spChg chg="add del">
          <ac:chgData name="Deep Oak" userId="e7beb722c05fc24a" providerId="LiveId" clId="{037A1CCA-9B3D-41AD-9AF2-6FB390BC70C0}" dt="2024-04-16T17:39:56.648" v="1329" actId="26606"/>
          <ac:spMkLst>
            <pc:docMk/>
            <pc:sldMk cId="2745707007" sldId="273"/>
            <ac:spMk id="10" creationId="{B091B163-7D61-4891-ABCF-5C13D9C418D0}"/>
          </ac:spMkLst>
        </pc:spChg>
        <pc:spChg chg="add">
          <ac:chgData name="Deep Oak" userId="e7beb722c05fc24a" providerId="LiveId" clId="{037A1CCA-9B3D-41AD-9AF2-6FB390BC70C0}" dt="2024-04-16T17:39:56.660" v="1330" actId="26606"/>
          <ac:spMkLst>
            <pc:docMk/>
            <pc:sldMk cId="2745707007" sldId="273"/>
            <ac:spMk id="11" creationId="{796C2CE2-29C3-4EBD-A8BB-82C6CC06950D}"/>
          </ac:spMkLst>
        </pc:spChg>
        <pc:spChg chg="add del">
          <ac:chgData name="Deep Oak" userId="e7beb722c05fc24a" providerId="LiveId" clId="{037A1CCA-9B3D-41AD-9AF2-6FB390BC70C0}" dt="2024-04-16T17:39:56.648" v="1329" actId="26606"/>
          <ac:spMkLst>
            <pc:docMk/>
            <pc:sldMk cId="2745707007" sldId="273"/>
            <ac:spMk id="12" creationId="{6CB927A4-E432-4310-9CD5-E89FF5063179}"/>
          </ac:spMkLst>
        </pc:spChg>
        <pc:spChg chg="add">
          <ac:chgData name="Deep Oak" userId="e7beb722c05fc24a" providerId="LiveId" clId="{037A1CCA-9B3D-41AD-9AF2-6FB390BC70C0}" dt="2024-04-16T17:39:56.660" v="1330" actId="26606"/>
          <ac:spMkLst>
            <pc:docMk/>
            <pc:sldMk cId="2745707007" sldId="273"/>
            <ac:spMk id="13" creationId="{6CB927A4-E432-4310-9CD5-E89FF5063179}"/>
          </ac:spMkLst>
        </pc:spChg>
        <pc:spChg chg="add del">
          <ac:chgData name="Deep Oak" userId="e7beb722c05fc24a" providerId="LiveId" clId="{037A1CCA-9B3D-41AD-9AF2-6FB390BC70C0}" dt="2024-04-16T17:39:56.648" v="1329" actId="26606"/>
          <ac:spMkLst>
            <pc:docMk/>
            <pc:sldMk cId="2745707007" sldId="273"/>
            <ac:spMk id="14" creationId="{E3020543-B24B-4EC4-8FFC-8DD88EEA91A8}"/>
          </ac:spMkLst>
        </pc:spChg>
        <pc:spChg chg="add">
          <ac:chgData name="Deep Oak" userId="e7beb722c05fc24a" providerId="LiveId" clId="{037A1CCA-9B3D-41AD-9AF2-6FB390BC70C0}" dt="2024-04-16T17:39:56.660" v="1330" actId="26606"/>
          <ac:spMkLst>
            <pc:docMk/>
            <pc:sldMk cId="2745707007" sldId="273"/>
            <ac:spMk id="15" creationId="{E3020543-B24B-4EC4-8FFC-8DD88EEA91A8}"/>
          </ac:spMkLst>
        </pc:spChg>
        <pc:spChg chg="add del">
          <ac:chgData name="Deep Oak" userId="e7beb722c05fc24a" providerId="LiveId" clId="{037A1CCA-9B3D-41AD-9AF2-6FB390BC70C0}" dt="2024-04-16T17:39:56.648" v="1329" actId="26606"/>
          <ac:spMkLst>
            <pc:docMk/>
            <pc:sldMk cId="2745707007" sldId="273"/>
            <ac:spMk id="16" creationId="{1453BF6C-B012-48B7-B4E8-6D7AC7C27D02}"/>
          </ac:spMkLst>
        </pc:spChg>
        <pc:spChg chg="add">
          <ac:chgData name="Deep Oak" userId="e7beb722c05fc24a" providerId="LiveId" clId="{037A1CCA-9B3D-41AD-9AF2-6FB390BC70C0}" dt="2024-04-16T17:39:56.660" v="1330" actId="26606"/>
          <ac:spMkLst>
            <pc:docMk/>
            <pc:sldMk cId="2745707007" sldId="273"/>
            <ac:spMk id="17" creationId="{1453BF6C-B012-48B7-B4E8-6D7AC7C27D02}"/>
          </ac:spMkLst>
        </pc:spChg>
        <pc:picChg chg="add">
          <ac:chgData name="Deep Oak" userId="e7beb722c05fc24a" providerId="LiveId" clId="{037A1CCA-9B3D-41AD-9AF2-6FB390BC70C0}" dt="2024-04-16T17:39:56.660" v="1330" actId="26606"/>
          <ac:picMkLst>
            <pc:docMk/>
            <pc:sldMk cId="2745707007" sldId="273"/>
            <ac:picMk id="5" creationId="{CE6E0E40-99AD-0C29-5D7F-55CBB62F3E5F}"/>
          </ac:picMkLst>
        </pc:picChg>
        <pc:cxnChg chg="add del">
          <ac:chgData name="Deep Oak" userId="e7beb722c05fc24a" providerId="LiveId" clId="{037A1CCA-9B3D-41AD-9AF2-6FB390BC70C0}" dt="2024-04-16T17:39:56.648" v="1329" actId="26606"/>
          <ac:cxnSpMkLst>
            <pc:docMk/>
            <pc:sldMk cId="2745707007" sldId="273"/>
            <ac:cxnSpMk id="18" creationId="{C49DA8F6-BCC1-4447-B54C-57856834B94B}"/>
          </ac:cxnSpMkLst>
        </pc:cxnChg>
        <pc:cxnChg chg="add">
          <ac:chgData name="Deep Oak" userId="e7beb722c05fc24a" providerId="LiveId" clId="{037A1CCA-9B3D-41AD-9AF2-6FB390BC70C0}" dt="2024-04-16T17:39:56.660" v="1330" actId="26606"/>
          <ac:cxnSpMkLst>
            <pc:docMk/>
            <pc:sldMk cId="2745707007" sldId="273"/>
            <ac:cxnSpMk id="19" creationId="{BF76EB78-6E9D-49A9-ADC5-7BCCD6F1FD48}"/>
          </ac:cxnSpMkLst>
        </pc:cxnChg>
      </pc:sldChg>
      <pc:sldChg chg="new del">
        <pc:chgData name="Deep Oak" userId="e7beb722c05fc24a" providerId="LiveId" clId="{037A1CCA-9B3D-41AD-9AF2-6FB390BC70C0}" dt="2024-04-16T17:06:00.649" v="648" actId="47"/>
        <pc:sldMkLst>
          <pc:docMk/>
          <pc:sldMk cId="2236457386" sldId="274"/>
        </pc:sldMkLst>
      </pc:sldChg>
      <pc:sldMasterChg chg="del delSldLayout">
        <pc:chgData name="Deep Oak" userId="e7beb722c05fc24a" providerId="LiveId" clId="{037A1CCA-9B3D-41AD-9AF2-6FB390BC70C0}" dt="2024-04-16T13:42:41.172" v="25" actId="26606"/>
        <pc:sldMasterMkLst>
          <pc:docMk/>
          <pc:sldMasterMk cId="1040881296" sldId="2147483648"/>
        </pc:sldMasterMkLst>
        <pc:sldLayoutChg chg="del">
          <pc:chgData name="Deep Oak" userId="e7beb722c05fc24a" providerId="LiveId" clId="{037A1CCA-9B3D-41AD-9AF2-6FB390BC70C0}" dt="2024-04-16T13:42:41.172" v="25" actId="26606"/>
          <pc:sldLayoutMkLst>
            <pc:docMk/>
            <pc:sldMasterMk cId="1040881296" sldId="2147483648"/>
            <pc:sldLayoutMk cId="3473819183" sldId="2147483649"/>
          </pc:sldLayoutMkLst>
        </pc:sldLayoutChg>
        <pc:sldLayoutChg chg="del">
          <pc:chgData name="Deep Oak" userId="e7beb722c05fc24a" providerId="LiveId" clId="{037A1CCA-9B3D-41AD-9AF2-6FB390BC70C0}" dt="2024-04-16T13:42:41.172" v="25" actId="26606"/>
          <pc:sldLayoutMkLst>
            <pc:docMk/>
            <pc:sldMasterMk cId="1040881296" sldId="2147483648"/>
            <pc:sldLayoutMk cId="583386296" sldId="2147483650"/>
          </pc:sldLayoutMkLst>
        </pc:sldLayoutChg>
        <pc:sldLayoutChg chg="del">
          <pc:chgData name="Deep Oak" userId="e7beb722c05fc24a" providerId="LiveId" clId="{037A1CCA-9B3D-41AD-9AF2-6FB390BC70C0}" dt="2024-04-16T13:42:41.172" v="25" actId="26606"/>
          <pc:sldLayoutMkLst>
            <pc:docMk/>
            <pc:sldMasterMk cId="1040881296" sldId="2147483648"/>
            <pc:sldLayoutMk cId="933978655" sldId="2147483651"/>
          </pc:sldLayoutMkLst>
        </pc:sldLayoutChg>
        <pc:sldLayoutChg chg="del">
          <pc:chgData name="Deep Oak" userId="e7beb722c05fc24a" providerId="LiveId" clId="{037A1CCA-9B3D-41AD-9AF2-6FB390BC70C0}" dt="2024-04-16T13:42:41.172" v="25" actId="26606"/>
          <pc:sldLayoutMkLst>
            <pc:docMk/>
            <pc:sldMasterMk cId="1040881296" sldId="2147483648"/>
            <pc:sldLayoutMk cId="1354342752" sldId="2147483652"/>
          </pc:sldLayoutMkLst>
        </pc:sldLayoutChg>
        <pc:sldLayoutChg chg="del">
          <pc:chgData name="Deep Oak" userId="e7beb722c05fc24a" providerId="LiveId" clId="{037A1CCA-9B3D-41AD-9AF2-6FB390BC70C0}" dt="2024-04-16T13:42:41.172" v="25" actId="26606"/>
          <pc:sldLayoutMkLst>
            <pc:docMk/>
            <pc:sldMasterMk cId="1040881296" sldId="2147483648"/>
            <pc:sldLayoutMk cId="2757573167" sldId="2147483653"/>
          </pc:sldLayoutMkLst>
        </pc:sldLayoutChg>
        <pc:sldLayoutChg chg="del">
          <pc:chgData name="Deep Oak" userId="e7beb722c05fc24a" providerId="LiveId" clId="{037A1CCA-9B3D-41AD-9AF2-6FB390BC70C0}" dt="2024-04-16T13:42:41.172" v="25" actId="26606"/>
          <pc:sldLayoutMkLst>
            <pc:docMk/>
            <pc:sldMasterMk cId="1040881296" sldId="2147483648"/>
            <pc:sldLayoutMk cId="422433443" sldId="2147483654"/>
          </pc:sldLayoutMkLst>
        </pc:sldLayoutChg>
        <pc:sldLayoutChg chg="del">
          <pc:chgData name="Deep Oak" userId="e7beb722c05fc24a" providerId="LiveId" clId="{037A1CCA-9B3D-41AD-9AF2-6FB390BC70C0}" dt="2024-04-16T13:42:41.172" v="25" actId="26606"/>
          <pc:sldLayoutMkLst>
            <pc:docMk/>
            <pc:sldMasterMk cId="1040881296" sldId="2147483648"/>
            <pc:sldLayoutMk cId="809540750" sldId="2147483655"/>
          </pc:sldLayoutMkLst>
        </pc:sldLayoutChg>
        <pc:sldLayoutChg chg="del">
          <pc:chgData name="Deep Oak" userId="e7beb722c05fc24a" providerId="LiveId" clId="{037A1CCA-9B3D-41AD-9AF2-6FB390BC70C0}" dt="2024-04-16T13:42:41.172" v="25" actId="26606"/>
          <pc:sldLayoutMkLst>
            <pc:docMk/>
            <pc:sldMasterMk cId="1040881296" sldId="2147483648"/>
            <pc:sldLayoutMk cId="2175504720" sldId="2147483656"/>
          </pc:sldLayoutMkLst>
        </pc:sldLayoutChg>
        <pc:sldLayoutChg chg="del">
          <pc:chgData name="Deep Oak" userId="e7beb722c05fc24a" providerId="LiveId" clId="{037A1CCA-9B3D-41AD-9AF2-6FB390BC70C0}" dt="2024-04-16T13:42:41.172" v="25" actId="26606"/>
          <pc:sldLayoutMkLst>
            <pc:docMk/>
            <pc:sldMasterMk cId="1040881296" sldId="2147483648"/>
            <pc:sldLayoutMk cId="2318922947" sldId="2147483657"/>
          </pc:sldLayoutMkLst>
        </pc:sldLayoutChg>
        <pc:sldLayoutChg chg="del">
          <pc:chgData name="Deep Oak" userId="e7beb722c05fc24a" providerId="LiveId" clId="{037A1CCA-9B3D-41AD-9AF2-6FB390BC70C0}" dt="2024-04-16T13:42:41.172" v="25" actId="26606"/>
          <pc:sldLayoutMkLst>
            <pc:docMk/>
            <pc:sldMasterMk cId="1040881296" sldId="2147483648"/>
            <pc:sldLayoutMk cId="1080876811" sldId="2147483658"/>
          </pc:sldLayoutMkLst>
        </pc:sldLayoutChg>
        <pc:sldLayoutChg chg="del">
          <pc:chgData name="Deep Oak" userId="e7beb722c05fc24a" providerId="LiveId" clId="{037A1CCA-9B3D-41AD-9AF2-6FB390BC70C0}" dt="2024-04-16T13:42:41.172" v="25" actId="26606"/>
          <pc:sldLayoutMkLst>
            <pc:docMk/>
            <pc:sldMasterMk cId="1040881296" sldId="2147483648"/>
            <pc:sldLayoutMk cId="194958285" sldId="2147483659"/>
          </pc:sldLayoutMkLst>
        </pc:sldLayoutChg>
      </pc:sldMasterChg>
      <pc:sldMasterChg chg="add replId addSldLayout">
        <pc:chgData name="Deep Oak" userId="e7beb722c05fc24a" providerId="LiveId" clId="{037A1CCA-9B3D-41AD-9AF2-6FB390BC70C0}" dt="2024-04-16T13:42:41.172" v="25" actId="26606"/>
        <pc:sldMasterMkLst>
          <pc:docMk/>
          <pc:sldMasterMk cId="167696425" sldId="2147483660"/>
        </pc:sldMasterMkLst>
        <pc:sldLayoutChg chg="add">
          <pc:chgData name="Deep Oak" userId="e7beb722c05fc24a" providerId="LiveId" clId="{037A1CCA-9B3D-41AD-9AF2-6FB390BC70C0}" dt="2024-04-16T13:42:41.172" v="25" actId="26606"/>
          <pc:sldLayoutMkLst>
            <pc:docMk/>
            <pc:sldMasterMk cId="167696425" sldId="2147483660"/>
            <pc:sldLayoutMk cId="1343265113" sldId="2147483661"/>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1244868749" sldId="2147483662"/>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3271377347" sldId="2147483663"/>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3878305317" sldId="2147483664"/>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3511318068" sldId="2147483665"/>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3715199045" sldId="2147483666"/>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1029627756" sldId="2147483667"/>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2327985386" sldId="2147483668"/>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784736967" sldId="2147483669"/>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2047144125" sldId="2147483670"/>
          </pc:sldLayoutMkLst>
        </pc:sldLayoutChg>
        <pc:sldLayoutChg chg="add replId">
          <pc:chgData name="Deep Oak" userId="e7beb722c05fc24a" providerId="LiveId" clId="{037A1CCA-9B3D-41AD-9AF2-6FB390BC70C0}" dt="2024-04-16T13:42:41.172" v="25" actId="26606"/>
          <pc:sldLayoutMkLst>
            <pc:docMk/>
            <pc:sldMasterMk cId="167696425" sldId="2147483660"/>
            <pc:sldLayoutMk cId="3385893172" sldId="2147483671"/>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B7FD8-D32C-40E0-9869-0664EFDB7B7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962488-8D12-40DC-84BE-F36904374073}">
      <dgm:prSet/>
      <dgm:spPr/>
      <dgm:t>
        <a:bodyPr/>
        <a:lstStyle/>
        <a:p>
          <a:r>
            <a:rPr lang="en-US"/>
            <a:t>Problem Statement</a:t>
          </a:r>
        </a:p>
      </dgm:t>
    </dgm:pt>
    <dgm:pt modelId="{D61A64A4-FD13-418D-9C4C-42D0F6C9BA80}" type="parTrans" cxnId="{7F58970B-EE97-4BC3-900C-16F6CD8D330A}">
      <dgm:prSet/>
      <dgm:spPr/>
      <dgm:t>
        <a:bodyPr/>
        <a:lstStyle/>
        <a:p>
          <a:endParaRPr lang="en-US"/>
        </a:p>
      </dgm:t>
    </dgm:pt>
    <dgm:pt modelId="{F1B54D08-54F2-44E3-85E0-9B4C6A9CD721}" type="sibTrans" cxnId="{7F58970B-EE97-4BC3-900C-16F6CD8D330A}">
      <dgm:prSet/>
      <dgm:spPr/>
      <dgm:t>
        <a:bodyPr/>
        <a:lstStyle/>
        <a:p>
          <a:endParaRPr lang="en-US"/>
        </a:p>
      </dgm:t>
    </dgm:pt>
    <dgm:pt modelId="{0FCD087F-0A60-42E5-8268-54A5B9684AF9}">
      <dgm:prSet/>
      <dgm:spPr/>
      <dgm:t>
        <a:bodyPr/>
        <a:lstStyle/>
        <a:p>
          <a:r>
            <a:rPr lang="en-US"/>
            <a:t>Introduction</a:t>
          </a:r>
        </a:p>
      </dgm:t>
    </dgm:pt>
    <dgm:pt modelId="{0BF182ED-ADA2-44B8-8415-01BED861058A}" type="parTrans" cxnId="{4C987453-E7C2-4537-839D-E532194F75AE}">
      <dgm:prSet/>
      <dgm:spPr/>
      <dgm:t>
        <a:bodyPr/>
        <a:lstStyle/>
        <a:p>
          <a:endParaRPr lang="en-US"/>
        </a:p>
      </dgm:t>
    </dgm:pt>
    <dgm:pt modelId="{7FE03018-8928-4B9F-8D14-F60551187FD4}" type="sibTrans" cxnId="{4C987453-E7C2-4537-839D-E532194F75AE}">
      <dgm:prSet/>
      <dgm:spPr/>
      <dgm:t>
        <a:bodyPr/>
        <a:lstStyle/>
        <a:p>
          <a:endParaRPr lang="en-US"/>
        </a:p>
      </dgm:t>
    </dgm:pt>
    <dgm:pt modelId="{7E5C3569-9847-4A58-9135-7EDFCF19C0FD}">
      <dgm:prSet/>
      <dgm:spPr/>
      <dgm:t>
        <a:bodyPr/>
        <a:lstStyle/>
        <a:p>
          <a:r>
            <a:rPr lang="en-US"/>
            <a:t>Data Structures Used</a:t>
          </a:r>
        </a:p>
      </dgm:t>
    </dgm:pt>
    <dgm:pt modelId="{C519290F-19A3-4B5A-B2B8-F565916993B5}" type="parTrans" cxnId="{C1C19883-1D39-4DA8-9877-FE74417A7873}">
      <dgm:prSet/>
      <dgm:spPr/>
      <dgm:t>
        <a:bodyPr/>
        <a:lstStyle/>
        <a:p>
          <a:endParaRPr lang="en-US"/>
        </a:p>
      </dgm:t>
    </dgm:pt>
    <dgm:pt modelId="{E2F409AD-2E36-4C4D-8F6E-93B7796A032F}" type="sibTrans" cxnId="{C1C19883-1D39-4DA8-9877-FE74417A7873}">
      <dgm:prSet/>
      <dgm:spPr/>
      <dgm:t>
        <a:bodyPr/>
        <a:lstStyle/>
        <a:p>
          <a:endParaRPr lang="en-US"/>
        </a:p>
      </dgm:t>
    </dgm:pt>
    <dgm:pt modelId="{2181764C-F64B-4411-9838-AA77BF97492B}">
      <dgm:prSet/>
      <dgm:spPr/>
      <dgm:t>
        <a:bodyPr/>
        <a:lstStyle/>
        <a:p>
          <a:r>
            <a:rPr lang="en-US"/>
            <a:t>Driving Factors</a:t>
          </a:r>
        </a:p>
      </dgm:t>
    </dgm:pt>
    <dgm:pt modelId="{C2F337B1-1E6C-4CB8-8E54-7A94C5718FCC}" type="parTrans" cxnId="{347DA0A4-AE66-4821-8C17-4A643F64D6AC}">
      <dgm:prSet/>
      <dgm:spPr/>
      <dgm:t>
        <a:bodyPr/>
        <a:lstStyle/>
        <a:p>
          <a:endParaRPr lang="en-US"/>
        </a:p>
      </dgm:t>
    </dgm:pt>
    <dgm:pt modelId="{4F1FA477-6F2E-4D2E-AE79-DB6F4F309673}" type="sibTrans" cxnId="{347DA0A4-AE66-4821-8C17-4A643F64D6AC}">
      <dgm:prSet/>
      <dgm:spPr/>
      <dgm:t>
        <a:bodyPr/>
        <a:lstStyle/>
        <a:p>
          <a:endParaRPr lang="en-US"/>
        </a:p>
      </dgm:t>
    </dgm:pt>
    <dgm:pt modelId="{4EEDFBAE-7E95-4C8E-A870-EC83AE612F34}">
      <dgm:prSet/>
      <dgm:spPr/>
      <dgm:t>
        <a:bodyPr/>
        <a:lstStyle/>
        <a:p>
          <a:r>
            <a:rPr lang="en-US"/>
            <a:t>Methodology</a:t>
          </a:r>
        </a:p>
      </dgm:t>
    </dgm:pt>
    <dgm:pt modelId="{3A7CB025-FB00-43BE-B363-539ECC7A5B4E}" type="parTrans" cxnId="{7DF67482-24F4-4D0E-93FD-135D32E55D42}">
      <dgm:prSet/>
      <dgm:spPr/>
      <dgm:t>
        <a:bodyPr/>
        <a:lstStyle/>
        <a:p>
          <a:endParaRPr lang="en-US"/>
        </a:p>
      </dgm:t>
    </dgm:pt>
    <dgm:pt modelId="{A34BD9DA-BA5D-4C4A-B999-9D47C4809D20}" type="sibTrans" cxnId="{7DF67482-24F4-4D0E-93FD-135D32E55D42}">
      <dgm:prSet/>
      <dgm:spPr/>
      <dgm:t>
        <a:bodyPr/>
        <a:lstStyle/>
        <a:p>
          <a:endParaRPr lang="en-US"/>
        </a:p>
      </dgm:t>
    </dgm:pt>
    <dgm:pt modelId="{B587FF42-735B-4D87-B68A-C33DDA29272F}">
      <dgm:prSet/>
      <dgm:spPr/>
      <dgm:t>
        <a:bodyPr/>
        <a:lstStyle/>
        <a:p>
          <a:r>
            <a:rPr lang="en-US"/>
            <a:t>Dataset</a:t>
          </a:r>
        </a:p>
      </dgm:t>
    </dgm:pt>
    <dgm:pt modelId="{06B38035-304D-4B3C-BFC6-02FA83866311}" type="parTrans" cxnId="{EFBE0C9B-7899-4A32-B6A3-7422790A0D2C}">
      <dgm:prSet/>
      <dgm:spPr/>
      <dgm:t>
        <a:bodyPr/>
        <a:lstStyle/>
        <a:p>
          <a:endParaRPr lang="en-US"/>
        </a:p>
      </dgm:t>
    </dgm:pt>
    <dgm:pt modelId="{EF326234-2EC1-4408-902D-1F2D087F6467}" type="sibTrans" cxnId="{EFBE0C9B-7899-4A32-B6A3-7422790A0D2C}">
      <dgm:prSet/>
      <dgm:spPr/>
      <dgm:t>
        <a:bodyPr/>
        <a:lstStyle/>
        <a:p>
          <a:endParaRPr lang="en-US"/>
        </a:p>
      </dgm:t>
    </dgm:pt>
    <dgm:pt modelId="{C864AD76-A945-43B4-81D1-22F4EF5C21DF}">
      <dgm:prSet/>
      <dgm:spPr/>
      <dgm:t>
        <a:bodyPr/>
        <a:lstStyle/>
        <a:p>
          <a:r>
            <a:rPr lang="en-US"/>
            <a:t>Algorithm</a:t>
          </a:r>
        </a:p>
      </dgm:t>
    </dgm:pt>
    <dgm:pt modelId="{4B5CB014-5184-4446-AC03-A2C45F726D4A}" type="parTrans" cxnId="{6B9D7019-5262-4FD2-9818-89AD53D2BF2B}">
      <dgm:prSet/>
      <dgm:spPr/>
      <dgm:t>
        <a:bodyPr/>
        <a:lstStyle/>
        <a:p>
          <a:endParaRPr lang="en-US"/>
        </a:p>
      </dgm:t>
    </dgm:pt>
    <dgm:pt modelId="{3E464AB1-6ACE-47EA-88CF-337643781697}" type="sibTrans" cxnId="{6B9D7019-5262-4FD2-9818-89AD53D2BF2B}">
      <dgm:prSet/>
      <dgm:spPr/>
      <dgm:t>
        <a:bodyPr/>
        <a:lstStyle/>
        <a:p>
          <a:endParaRPr lang="en-US"/>
        </a:p>
      </dgm:t>
    </dgm:pt>
    <dgm:pt modelId="{6DDF5787-420A-4F4F-BBE0-C44892D84061}">
      <dgm:prSet/>
      <dgm:spPr/>
      <dgm:t>
        <a:bodyPr/>
        <a:lstStyle/>
        <a:p>
          <a:r>
            <a:rPr lang="en-US"/>
            <a:t>Conclusion</a:t>
          </a:r>
        </a:p>
      </dgm:t>
    </dgm:pt>
    <dgm:pt modelId="{A09EC4F0-D6F1-4ED8-BC33-210291E7C769}" type="parTrans" cxnId="{01BCE28F-A2F1-494A-9D14-49B532F1AA81}">
      <dgm:prSet/>
      <dgm:spPr/>
      <dgm:t>
        <a:bodyPr/>
        <a:lstStyle/>
        <a:p>
          <a:endParaRPr lang="en-US"/>
        </a:p>
      </dgm:t>
    </dgm:pt>
    <dgm:pt modelId="{499CBD7B-BECD-41E5-977A-24983F0044F9}" type="sibTrans" cxnId="{01BCE28F-A2F1-494A-9D14-49B532F1AA81}">
      <dgm:prSet/>
      <dgm:spPr/>
      <dgm:t>
        <a:bodyPr/>
        <a:lstStyle/>
        <a:p>
          <a:endParaRPr lang="en-US"/>
        </a:p>
      </dgm:t>
    </dgm:pt>
    <dgm:pt modelId="{F39DAB37-CCE1-4242-A768-21FC521B129B}">
      <dgm:prSet/>
      <dgm:spPr/>
      <dgm:t>
        <a:bodyPr/>
        <a:lstStyle/>
        <a:p>
          <a:r>
            <a:rPr lang="en-US"/>
            <a:t>References</a:t>
          </a:r>
        </a:p>
      </dgm:t>
    </dgm:pt>
    <dgm:pt modelId="{9BEE1B77-7D63-47BC-AB66-935E6E3D1364}" type="parTrans" cxnId="{07AA5DBD-9DE4-46A8-9057-7F6D6386A3B2}">
      <dgm:prSet/>
      <dgm:spPr/>
      <dgm:t>
        <a:bodyPr/>
        <a:lstStyle/>
        <a:p>
          <a:endParaRPr lang="en-US"/>
        </a:p>
      </dgm:t>
    </dgm:pt>
    <dgm:pt modelId="{E9304A9E-0724-496C-8A13-159950EC9766}" type="sibTrans" cxnId="{07AA5DBD-9DE4-46A8-9057-7F6D6386A3B2}">
      <dgm:prSet/>
      <dgm:spPr/>
      <dgm:t>
        <a:bodyPr/>
        <a:lstStyle/>
        <a:p>
          <a:endParaRPr lang="en-US"/>
        </a:p>
      </dgm:t>
    </dgm:pt>
    <dgm:pt modelId="{25149CDF-276E-490B-BE1D-AA82EA3B617F}" type="pres">
      <dgm:prSet presAssocID="{876B7FD8-D32C-40E0-9869-0664EFDB7B73}" presName="linear" presStyleCnt="0">
        <dgm:presLayoutVars>
          <dgm:animLvl val="lvl"/>
          <dgm:resizeHandles val="exact"/>
        </dgm:presLayoutVars>
      </dgm:prSet>
      <dgm:spPr/>
    </dgm:pt>
    <dgm:pt modelId="{4D5616D0-3E26-42FA-8188-8EEB8C56FFEC}" type="pres">
      <dgm:prSet presAssocID="{DA962488-8D12-40DC-84BE-F36904374073}" presName="parentText" presStyleLbl="node1" presStyleIdx="0" presStyleCnt="9">
        <dgm:presLayoutVars>
          <dgm:chMax val="0"/>
          <dgm:bulletEnabled val="1"/>
        </dgm:presLayoutVars>
      </dgm:prSet>
      <dgm:spPr/>
    </dgm:pt>
    <dgm:pt modelId="{1D5EB4C8-D26D-47A1-9C22-88BF97716EEF}" type="pres">
      <dgm:prSet presAssocID="{F1B54D08-54F2-44E3-85E0-9B4C6A9CD721}" presName="spacer" presStyleCnt="0"/>
      <dgm:spPr/>
    </dgm:pt>
    <dgm:pt modelId="{1BB360C7-6FCB-4A27-9534-50C2804CB46D}" type="pres">
      <dgm:prSet presAssocID="{0FCD087F-0A60-42E5-8268-54A5B9684AF9}" presName="parentText" presStyleLbl="node1" presStyleIdx="1" presStyleCnt="9">
        <dgm:presLayoutVars>
          <dgm:chMax val="0"/>
          <dgm:bulletEnabled val="1"/>
        </dgm:presLayoutVars>
      </dgm:prSet>
      <dgm:spPr/>
    </dgm:pt>
    <dgm:pt modelId="{D2DB6BA2-4875-43E6-9D37-6C1DA44AB49C}" type="pres">
      <dgm:prSet presAssocID="{7FE03018-8928-4B9F-8D14-F60551187FD4}" presName="spacer" presStyleCnt="0"/>
      <dgm:spPr/>
    </dgm:pt>
    <dgm:pt modelId="{8B3A49FA-E925-44F7-8862-3E4ED3B81934}" type="pres">
      <dgm:prSet presAssocID="{7E5C3569-9847-4A58-9135-7EDFCF19C0FD}" presName="parentText" presStyleLbl="node1" presStyleIdx="2" presStyleCnt="9">
        <dgm:presLayoutVars>
          <dgm:chMax val="0"/>
          <dgm:bulletEnabled val="1"/>
        </dgm:presLayoutVars>
      </dgm:prSet>
      <dgm:spPr/>
    </dgm:pt>
    <dgm:pt modelId="{25E1B60F-15EE-4DA4-852A-AF1857EF4827}" type="pres">
      <dgm:prSet presAssocID="{E2F409AD-2E36-4C4D-8F6E-93B7796A032F}" presName="spacer" presStyleCnt="0"/>
      <dgm:spPr/>
    </dgm:pt>
    <dgm:pt modelId="{213BBD47-BB82-4E25-BD82-B34A6206E909}" type="pres">
      <dgm:prSet presAssocID="{2181764C-F64B-4411-9838-AA77BF97492B}" presName="parentText" presStyleLbl="node1" presStyleIdx="3" presStyleCnt="9">
        <dgm:presLayoutVars>
          <dgm:chMax val="0"/>
          <dgm:bulletEnabled val="1"/>
        </dgm:presLayoutVars>
      </dgm:prSet>
      <dgm:spPr/>
    </dgm:pt>
    <dgm:pt modelId="{F7056833-CAE2-4754-AF6D-70E6295F6CCE}" type="pres">
      <dgm:prSet presAssocID="{4F1FA477-6F2E-4D2E-AE79-DB6F4F309673}" presName="spacer" presStyleCnt="0"/>
      <dgm:spPr/>
    </dgm:pt>
    <dgm:pt modelId="{344E4992-C383-4EFB-A0CC-29031D1B3485}" type="pres">
      <dgm:prSet presAssocID="{4EEDFBAE-7E95-4C8E-A870-EC83AE612F34}" presName="parentText" presStyleLbl="node1" presStyleIdx="4" presStyleCnt="9">
        <dgm:presLayoutVars>
          <dgm:chMax val="0"/>
          <dgm:bulletEnabled val="1"/>
        </dgm:presLayoutVars>
      </dgm:prSet>
      <dgm:spPr/>
    </dgm:pt>
    <dgm:pt modelId="{7148F9A3-2D37-4315-ACF9-128C923E91AF}" type="pres">
      <dgm:prSet presAssocID="{A34BD9DA-BA5D-4C4A-B999-9D47C4809D20}" presName="spacer" presStyleCnt="0"/>
      <dgm:spPr/>
    </dgm:pt>
    <dgm:pt modelId="{557A0EFA-C480-43AC-AE3B-1DAF0F22500F}" type="pres">
      <dgm:prSet presAssocID="{B587FF42-735B-4D87-B68A-C33DDA29272F}" presName="parentText" presStyleLbl="node1" presStyleIdx="5" presStyleCnt="9">
        <dgm:presLayoutVars>
          <dgm:chMax val="0"/>
          <dgm:bulletEnabled val="1"/>
        </dgm:presLayoutVars>
      </dgm:prSet>
      <dgm:spPr/>
    </dgm:pt>
    <dgm:pt modelId="{FC4FD765-B1A7-408B-9506-D0ED2D5FE8EE}" type="pres">
      <dgm:prSet presAssocID="{EF326234-2EC1-4408-902D-1F2D087F6467}" presName="spacer" presStyleCnt="0"/>
      <dgm:spPr/>
    </dgm:pt>
    <dgm:pt modelId="{AAC683B5-0112-49D2-AC71-1D8EFABAB96B}" type="pres">
      <dgm:prSet presAssocID="{C864AD76-A945-43B4-81D1-22F4EF5C21DF}" presName="parentText" presStyleLbl="node1" presStyleIdx="6" presStyleCnt="9">
        <dgm:presLayoutVars>
          <dgm:chMax val="0"/>
          <dgm:bulletEnabled val="1"/>
        </dgm:presLayoutVars>
      </dgm:prSet>
      <dgm:spPr/>
    </dgm:pt>
    <dgm:pt modelId="{8FD61A46-476D-4B19-8BBD-288FC6535D46}" type="pres">
      <dgm:prSet presAssocID="{3E464AB1-6ACE-47EA-88CF-337643781697}" presName="spacer" presStyleCnt="0"/>
      <dgm:spPr/>
    </dgm:pt>
    <dgm:pt modelId="{3E41C0A8-152B-4A51-8750-DEAB7B73C4E8}" type="pres">
      <dgm:prSet presAssocID="{6DDF5787-420A-4F4F-BBE0-C44892D84061}" presName="parentText" presStyleLbl="node1" presStyleIdx="7" presStyleCnt="9">
        <dgm:presLayoutVars>
          <dgm:chMax val="0"/>
          <dgm:bulletEnabled val="1"/>
        </dgm:presLayoutVars>
      </dgm:prSet>
      <dgm:spPr/>
    </dgm:pt>
    <dgm:pt modelId="{3A98D3F3-D46B-445E-A8B2-74C264AB68F2}" type="pres">
      <dgm:prSet presAssocID="{499CBD7B-BECD-41E5-977A-24983F0044F9}" presName="spacer" presStyleCnt="0"/>
      <dgm:spPr/>
    </dgm:pt>
    <dgm:pt modelId="{E0E63A18-F260-4A5E-855D-C8FB9CE12D6E}" type="pres">
      <dgm:prSet presAssocID="{F39DAB37-CCE1-4242-A768-21FC521B129B}" presName="parentText" presStyleLbl="node1" presStyleIdx="8" presStyleCnt="9">
        <dgm:presLayoutVars>
          <dgm:chMax val="0"/>
          <dgm:bulletEnabled val="1"/>
        </dgm:presLayoutVars>
      </dgm:prSet>
      <dgm:spPr/>
    </dgm:pt>
  </dgm:ptLst>
  <dgm:cxnLst>
    <dgm:cxn modelId="{7F58970B-EE97-4BC3-900C-16F6CD8D330A}" srcId="{876B7FD8-D32C-40E0-9869-0664EFDB7B73}" destId="{DA962488-8D12-40DC-84BE-F36904374073}" srcOrd="0" destOrd="0" parTransId="{D61A64A4-FD13-418D-9C4C-42D0F6C9BA80}" sibTransId="{F1B54D08-54F2-44E3-85E0-9B4C6A9CD721}"/>
    <dgm:cxn modelId="{6B9D7019-5262-4FD2-9818-89AD53D2BF2B}" srcId="{876B7FD8-D32C-40E0-9869-0664EFDB7B73}" destId="{C864AD76-A945-43B4-81D1-22F4EF5C21DF}" srcOrd="6" destOrd="0" parTransId="{4B5CB014-5184-4446-AC03-A2C45F726D4A}" sibTransId="{3E464AB1-6ACE-47EA-88CF-337643781697}"/>
    <dgm:cxn modelId="{DA3BC92B-CF21-48DB-9A91-4F4BF98C5DA9}" type="presOf" srcId="{876B7FD8-D32C-40E0-9869-0664EFDB7B73}" destId="{25149CDF-276E-490B-BE1D-AA82EA3B617F}" srcOrd="0" destOrd="0" presId="urn:microsoft.com/office/officeart/2005/8/layout/vList2"/>
    <dgm:cxn modelId="{3D6B3965-A38E-4ACB-B51D-FFBA88A0D46C}" type="presOf" srcId="{B587FF42-735B-4D87-B68A-C33DDA29272F}" destId="{557A0EFA-C480-43AC-AE3B-1DAF0F22500F}" srcOrd="0" destOrd="0" presId="urn:microsoft.com/office/officeart/2005/8/layout/vList2"/>
    <dgm:cxn modelId="{72F1C969-D0D2-4E3D-A0B9-BFB87DC277F0}" type="presOf" srcId="{6DDF5787-420A-4F4F-BBE0-C44892D84061}" destId="{3E41C0A8-152B-4A51-8750-DEAB7B73C4E8}" srcOrd="0" destOrd="0" presId="urn:microsoft.com/office/officeart/2005/8/layout/vList2"/>
    <dgm:cxn modelId="{4C987453-E7C2-4537-839D-E532194F75AE}" srcId="{876B7FD8-D32C-40E0-9869-0664EFDB7B73}" destId="{0FCD087F-0A60-42E5-8268-54A5B9684AF9}" srcOrd="1" destOrd="0" parTransId="{0BF182ED-ADA2-44B8-8415-01BED861058A}" sibTransId="{7FE03018-8928-4B9F-8D14-F60551187FD4}"/>
    <dgm:cxn modelId="{7DF67482-24F4-4D0E-93FD-135D32E55D42}" srcId="{876B7FD8-D32C-40E0-9869-0664EFDB7B73}" destId="{4EEDFBAE-7E95-4C8E-A870-EC83AE612F34}" srcOrd="4" destOrd="0" parTransId="{3A7CB025-FB00-43BE-B363-539ECC7A5B4E}" sibTransId="{A34BD9DA-BA5D-4C4A-B999-9D47C4809D20}"/>
    <dgm:cxn modelId="{C1C19883-1D39-4DA8-9877-FE74417A7873}" srcId="{876B7FD8-D32C-40E0-9869-0664EFDB7B73}" destId="{7E5C3569-9847-4A58-9135-7EDFCF19C0FD}" srcOrd="2" destOrd="0" parTransId="{C519290F-19A3-4B5A-B2B8-F565916993B5}" sibTransId="{E2F409AD-2E36-4C4D-8F6E-93B7796A032F}"/>
    <dgm:cxn modelId="{01BCE28F-A2F1-494A-9D14-49B532F1AA81}" srcId="{876B7FD8-D32C-40E0-9869-0664EFDB7B73}" destId="{6DDF5787-420A-4F4F-BBE0-C44892D84061}" srcOrd="7" destOrd="0" parTransId="{A09EC4F0-D6F1-4ED8-BC33-210291E7C769}" sibTransId="{499CBD7B-BECD-41E5-977A-24983F0044F9}"/>
    <dgm:cxn modelId="{245A5797-DC6A-4511-8C46-9AB68ED11004}" type="presOf" srcId="{C864AD76-A945-43B4-81D1-22F4EF5C21DF}" destId="{AAC683B5-0112-49D2-AC71-1D8EFABAB96B}" srcOrd="0" destOrd="0" presId="urn:microsoft.com/office/officeart/2005/8/layout/vList2"/>
    <dgm:cxn modelId="{EFBE0C9B-7899-4A32-B6A3-7422790A0D2C}" srcId="{876B7FD8-D32C-40E0-9869-0664EFDB7B73}" destId="{B587FF42-735B-4D87-B68A-C33DDA29272F}" srcOrd="5" destOrd="0" parTransId="{06B38035-304D-4B3C-BFC6-02FA83866311}" sibTransId="{EF326234-2EC1-4408-902D-1F2D087F6467}"/>
    <dgm:cxn modelId="{590625A0-FE2A-4594-B468-0DC117D7136B}" type="presOf" srcId="{7E5C3569-9847-4A58-9135-7EDFCF19C0FD}" destId="{8B3A49FA-E925-44F7-8862-3E4ED3B81934}" srcOrd="0" destOrd="0" presId="urn:microsoft.com/office/officeart/2005/8/layout/vList2"/>
    <dgm:cxn modelId="{347DA0A4-AE66-4821-8C17-4A643F64D6AC}" srcId="{876B7FD8-D32C-40E0-9869-0664EFDB7B73}" destId="{2181764C-F64B-4411-9838-AA77BF97492B}" srcOrd="3" destOrd="0" parTransId="{C2F337B1-1E6C-4CB8-8E54-7A94C5718FCC}" sibTransId="{4F1FA477-6F2E-4D2E-AE79-DB6F4F309673}"/>
    <dgm:cxn modelId="{4AC3C8B2-052C-4433-8E08-D343217B50C8}" type="presOf" srcId="{2181764C-F64B-4411-9838-AA77BF97492B}" destId="{213BBD47-BB82-4E25-BD82-B34A6206E909}" srcOrd="0" destOrd="0" presId="urn:microsoft.com/office/officeart/2005/8/layout/vList2"/>
    <dgm:cxn modelId="{07AA5DBD-9DE4-46A8-9057-7F6D6386A3B2}" srcId="{876B7FD8-D32C-40E0-9869-0664EFDB7B73}" destId="{F39DAB37-CCE1-4242-A768-21FC521B129B}" srcOrd="8" destOrd="0" parTransId="{9BEE1B77-7D63-47BC-AB66-935E6E3D1364}" sibTransId="{E9304A9E-0724-496C-8A13-159950EC9766}"/>
    <dgm:cxn modelId="{98DA9EC3-FD91-4E20-8417-3E26E9E35D91}" type="presOf" srcId="{F39DAB37-CCE1-4242-A768-21FC521B129B}" destId="{E0E63A18-F260-4A5E-855D-C8FB9CE12D6E}" srcOrd="0" destOrd="0" presId="urn:microsoft.com/office/officeart/2005/8/layout/vList2"/>
    <dgm:cxn modelId="{3455FDD9-9E8E-4AA6-843C-FAD3B15D8CF5}" type="presOf" srcId="{0FCD087F-0A60-42E5-8268-54A5B9684AF9}" destId="{1BB360C7-6FCB-4A27-9534-50C2804CB46D}" srcOrd="0" destOrd="0" presId="urn:microsoft.com/office/officeart/2005/8/layout/vList2"/>
    <dgm:cxn modelId="{0950F0DA-1967-4AC7-A8BF-5C8065AB7CDD}" type="presOf" srcId="{DA962488-8D12-40DC-84BE-F36904374073}" destId="{4D5616D0-3E26-42FA-8188-8EEB8C56FFEC}" srcOrd="0" destOrd="0" presId="urn:microsoft.com/office/officeart/2005/8/layout/vList2"/>
    <dgm:cxn modelId="{E5EB09DF-3091-4E10-A8BB-86ED516EAD6A}" type="presOf" srcId="{4EEDFBAE-7E95-4C8E-A870-EC83AE612F34}" destId="{344E4992-C383-4EFB-A0CC-29031D1B3485}" srcOrd="0" destOrd="0" presId="urn:microsoft.com/office/officeart/2005/8/layout/vList2"/>
    <dgm:cxn modelId="{7BDB716E-A99A-4662-BDF6-D7A127766F20}" type="presParOf" srcId="{25149CDF-276E-490B-BE1D-AA82EA3B617F}" destId="{4D5616D0-3E26-42FA-8188-8EEB8C56FFEC}" srcOrd="0" destOrd="0" presId="urn:microsoft.com/office/officeart/2005/8/layout/vList2"/>
    <dgm:cxn modelId="{4F597599-D9DC-4CD6-A4E3-A09E4915267A}" type="presParOf" srcId="{25149CDF-276E-490B-BE1D-AA82EA3B617F}" destId="{1D5EB4C8-D26D-47A1-9C22-88BF97716EEF}" srcOrd="1" destOrd="0" presId="urn:microsoft.com/office/officeart/2005/8/layout/vList2"/>
    <dgm:cxn modelId="{2C25DC75-AD18-4055-9344-BC303DFDF2BF}" type="presParOf" srcId="{25149CDF-276E-490B-BE1D-AA82EA3B617F}" destId="{1BB360C7-6FCB-4A27-9534-50C2804CB46D}" srcOrd="2" destOrd="0" presId="urn:microsoft.com/office/officeart/2005/8/layout/vList2"/>
    <dgm:cxn modelId="{049FC511-43F1-4B72-9492-187BF4B01B02}" type="presParOf" srcId="{25149CDF-276E-490B-BE1D-AA82EA3B617F}" destId="{D2DB6BA2-4875-43E6-9D37-6C1DA44AB49C}" srcOrd="3" destOrd="0" presId="urn:microsoft.com/office/officeart/2005/8/layout/vList2"/>
    <dgm:cxn modelId="{CE2A9369-9C7B-4FDA-9FB5-E1BCD4132E14}" type="presParOf" srcId="{25149CDF-276E-490B-BE1D-AA82EA3B617F}" destId="{8B3A49FA-E925-44F7-8862-3E4ED3B81934}" srcOrd="4" destOrd="0" presId="urn:microsoft.com/office/officeart/2005/8/layout/vList2"/>
    <dgm:cxn modelId="{A696649C-4CA1-4ACE-A0A9-1BB65C49B987}" type="presParOf" srcId="{25149CDF-276E-490B-BE1D-AA82EA3B617F}" destId="{25E1B60F-15EE-4DA4-852A-AF1857EF4827}" srcOrd="5" destOrd="0" presId="urn:microsoft.com/office/officeart/2005/8/layout/vList2"/>
    <dgm:cxn modelId="{849C28D0-724E-4C24-B707-917B61891DA6}" type="presParOf" srcId="{25149CDF-276E-490B-BE1D-AA82EA3B617F}" destId="{213BBD47-BB82-4E25-BD82-B34A6206E909}" srcOrd="6" destOrd="0" presId="urn:microsoft.com/office/officeart/2005/8/layout/vList2"/>
    <dgm:cxn modelId="{A1ADC74B-C0E2-4470-ADCA-4CFE7ECBE48F}" type="presParOf" srcId="{25149CDF-276E-490B-BE1D-AA82EA3B617F}" destId="{F7056833-CAE2-4754-AF6D-70E6295F6CCE}" srcOrd="7" destOrd="0" presId="urn:microsoft.com/office/officeart/2005/8/layout/vList2"/>
    <dgm:cxn modelId="{9D7D7B91-B0CD-4852-91D0-B9587AB13B67}" type="presParOf" srcId="{25149CDF-276E-490B-BE1D-AA82EA3B617F}" destId="{344E4992-C383-4EFB-A0CC-29031D1B3485}" srcOrd="8" destOrd="0" presId="urn:microsoft.com/office/officeart/2005/8/layout/vList2"/>
    <dgm:cxn modelId="{AE740073-8361-49CC-B647-8FFC331F40F0}" type="presParOf" srcId="{25149CDF-276E-490B-BE1D-AA82EA3B617F}" destId="{7148F9A3-2D37-4315-ACF9-128C923E91AF}" srcOrd="9" destOrd="0" presId="urn:microsoft.com/office/officeart/2005/8/layout/vList2"/>
    <dgm:cxn modelId="{95CEA4D4-748A-4DA0-921E-8EEA5E433418}" type="presParOf" srcId="{25149CDF-276E-490B-BE1D-AA82EA3B617F}" destId="{557A0EFA-C480-43AC-AE3B-1DAF0F22500F}" srcOrd="10" destOrd="0" presId="urn:microsoft.com/office/officeart/2005/8/layout/vList2"/>
    <dgm:cxn modelId="{4DB645D8-4166-4C91-9F23-9BCD619B3F90}" type="presParOf" srcId="{25149CDF-276E-490B-BE1D-AA82EA3B617F}" destId="{FC4FD765-B1A7-408B-9506-D0ED2D5FE8EE}" srcOrd="11" destOrd="0" presId="urn:microsoft.com/office/officeart/2005/8/layout/vList2"/>
    <dgm:cxn modelId="{A4064D9F-D1DF-49F1-BA09-F79BD257A086}" type="presParOf" srcId="{25149CDF-276E-490B-BE1D-AA82EA3B617F}" destId="{AAC683B5-0112-49D2-AC71-1D8EFABAB96B}" srcOrd="12" destOrd="0" presId="urn:microsoft.com/office/officeart/2005/8/layout/vList2"/>
    <dgm:cxn modelId="{1CA6D1A1-0384-4F5D-A16F-546769AA5973}" type="presParOf" srcId="{25149CDF-276E-490B-BE1D-AA82EA3B617F}" destId="{8FD61A46-476D-4B19-8BBD-288FC6535D46}" srcOrd="13" destOrd="0" presId="urn:microsoft.com/office/officeart/2005/8/layout/vList2"/>
    <dgm:cxn modelId="{CE195531-AAAF-46B4-A4F6-356F727FCC3B}" type="presParOf" srcId="{25149CDF-276E-490B-BE1D-AA82EA3B617F}" destId="{3E41C0A8-152B-4A51-8750-DEAB7B73C4E8}" srcOrd="14" destOrd="0" presId="urn:microsoft.com/office/officeart/2005/8/layout/vList2"/>
    <dgm:cxn modelId="{25804F11-63E5-4477-A99A-9877AF7809FF}" type="presParOf" srcId="{25149CDF-276E-490B-BE1D-AA82EA3B617F}" destId="{3A98D3F3-D46B-445E-A8B2-74C264AB68F2}" srcOrd="15" destOrd="0" presId="urn:microsoft.com/office/officeart/2005/8/layout/vList2"/>
    <dgm:cxn modelId="{657DE299-F01F-4E92-8630-8E77F1FD9EBE}" type="presParOf" srcId="{25149CDF-276E-490B-BE1D-AA82EA3B617F}" destId="{E0E63A18-F260-4A5E-855D-C8FB9CE12D6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0BF0B-280F-4B79-AD86-EE0A78AA527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21D3B6A-DDB8-435C-B5D4-3D07DD53A3C6}">
      <dgm:prSet/>
      <dgm:spPr/>
      <dgm:t>
        <a:bodyPr/>
        <a:lstStyle/>
        <a:p>
          <a:r>
            <a:rPr lang="en-US" dirty="0"/>
            <a:t>B+ trees: Efficient storage and retrieval of employee and applicant data</a:t>
          </a:r>
        </a:p>
      </dgm:t>
    </dgm:pt>
    <dgm:pt modelId="{A1B16A78-9B18-4D6D-A14F-4C31F4DA2CE0}" type="parTrans" cxnId="{7B548170-77CB-43FE-A81A-563631FAD003}">
      <dgm:prSet/>
      <dgm:spPr/>
      <dgm:t>
        <a:bodyPr/>
        <a:lstStyle/>
        <a:p>
          <a:endParaRPr lang="en-US"/>
        </a:p>
      </dgm:t>
    </dgm:pt>
    <dgm:pt modelId="{6AE6419F-3C9F-4D9A-BBA7-17C3A508C1DF}" type="sibTrans" cxnId="{7B548170-77CB-43FE-A81A-563631FAD003}">
      <dgm:prSet/>
      <dgm:spPr/>
      <dgm:t>
        <a:bodyPr/>
        <a:lstStyle/>
        <a:p>
          <a:endParaRPr lang="en-US"/>
        </a:p>
      </dgm:t>
    </dgm:pt>
    <dgm:pt modelId="{4A3294CE-FFDB-40D7-A81C-D8B1F4C25BF6}">
      <dgm:prSet/>
      <dgm:spPr/>
      <dgm:t>
        <a:bodyPr/>
        <a:lstStyle/>
        <a:p>
          <a:r>
            <a:rPr lang="en-US" dirty="0" err="1"/>
            <a:t>Trie</a:t>
          </a:r>
          <a:r>
            <a:rPr lang="en-US" dirty="0"/>
            <a:t>: Quick matching of applicant skills with job requirements</a:t>
          </a:r>
        </a:p>
      </dgm:t>
    </dgm:pt>
    <dgm:pt modelId="{0049AEDA-C3BB-4250-B7FD-A4741AFEF9A4}" type="parTrans" cxnId="{8AA6E7E7-15EB-483C-98EE-9AA0881AB692}">
      <dgm:prSet/>
      <dgm:spPr/>
      <dgm:t>
        <a:bodyPr/>
        <a:lstStyle/>
        <a:p>
          <a:endParaRPr lang="en-US"/>
        </a:p>
      </dgm:t>
    </dgm:pt>
    <dgm:pt modelId="{D10324F3-596F-4B0B-9F1B-C55AA4AE4B28}" type="sibTrans" cxnId="{8AA6E7E7-15EB-483C-98EE-9AA0881AB692}">
      <dgm:prSet/>
      <dgm:spPr/>
      <dgm:t>
        <a:bodyPr/>
        <a:lstStyle/>
        <a:p>
          <a:endParaRPr lang="en-US"/>
        </a:p>
      </dgm:t>
    </dgm:pt>
    <dgm:pt modelId="{FA702E91-AEAB-4FE7-B3DF-7F84053FDD7F}">
      <dgm:prSet/>
      <dgm:spPr/>
      <dgm:t>
        <a:bodyPr/>
        <a:lstStyle/>
        <a:p>
          <a:r>
            <a:rPr lang="en-US" dirty="0"/>
            <a:t>Heap: Prioritizing candidates based on multiple parameters for hiring</a:t>
          </a:r>
        </a:p>
      </dgm:t>
    </dgm:pt>
    <dgm:pt modelId="{ED2FF5F8-D987-4A5F-8C02-033A0E154BB7}" type="parTrans" cxnId="{C02B1F7A-C992-4E46-B562-256CB04C0565}">
      <dgm:prSet/>
      <dgm:spPr/>
      <dgm:t>
        <a:bodyPr/>
        <a:lstStyle/>
        <a:p>
          <a:endParaRPr lang="en-US"/>
        </a:p>
      </dgm:t>
    </dgm:pt>
    <dgm:pt modelId="{DE286FBB-DA43-41C1-AB63-9E31EB864602}" type="sibTrans" cxnId="{C02B1F7A-C992-4E46-B562-256CB04C0565}">
      <dgm:prSet/>
      <dgm:spPr/>
      <dgm:t>
        <a:bodyPr/>
        <a:lstStyle/>
        <a:p>
          <a:endParaRPr lang="en-US"/>
        </a:p>
      </dgm:t>
    </dgm:pt>
    <dgm:pt modelId="{9CE76128-392D-413B-BD48-7D142D303A5F}">
      <dgm:prSet/>
      <dgm:spPr/>
      <dgm:t>
        <a:bodyPr/>
        <a:lstStyle/>
        <a:p>
          <a:r>
            <a:rPr lang="en-US"/>
            <a:t>Graphs: Facilitating rapid search operations based on job roles</a:t>
          </a:r>
        </a:p>
      </dgm:t>
    </dgm:pt>
    <dgm:pt modelId="{38EF3447-E878-4A43-A414-84529AEF0827}" type="parTrans" cxnId="{25525091-20DF-44E2-BB94-2FF59AF80122}">
      <dgm:prSet/>
      <dgm:spPr/>
      <dgm:t>
        <a:bodyPr/>
        <a:lstStyle/>
        <a:p>
          <a:endParaRPr lang="en-US"/>
        </a:p>
      </dgm:t>
    </dgm:pt>
    <dgm:pt modelId="{C0EC82C1-A187-4B61-9519-B02CE57F6E5D}" type="sibTrans" cxnId="{25525091-20DF-44E2-BB94-2FF59AF80122}">
      <dgm:prSet/>
      <dgm:spPr/>
      <dgm:t>
        <a:bodyPr/>
        <a:lstStyle/>
        <a:p>
          <a:endParaRPr lang="en-US"/>
        </a:p>
      </dgm:t>
    </dgm:pt>
    <dgm:pt modelId="{E399F79B-9A16-456C-93DD-EF90D3DD3E2E}" type="pres">
      <dgm:prSet presAssocID="{D140BF0B-280F-4B79-AD86-EE0A78AA5274}" presName="root" presStyleCnt="0">
        <dgm:presLayoutVars>
          <dgm:dir/>
          <dgm:resizeHandles val="exact"/>
        </dgm:presLayoutVars>
      </dgm:prSet>
      <dgm:spPr/>
    </dgm:pt>
    <dgm:pt modelId="{A9E25706-2176-47F6-945D-9DF4475DC0D2}" type="pres">
      <dgm:prSet presAssocID="{D140BF0B-280F-4B79-AD86-EE0A78AA5274}" presName="container" presStyleCnt="0">
        <dgm:presLayoutVars>
          <dgm:dir/>
          <dgm:resizeHandles val="exact"/>
        </dgm:presLayoutVars>
      </dgm:prSet>
      <dgm:spPr/>
    </dgm:pt>
    <dgm:pt modelId="{2847D049-B965-4C2B-A3E5-E8B8825D0B01}" type="pres">
      <dgm:prSet presAssocID="{421D3B6A-DDB8-435C-B5D4-3D07DD53A3C6}" presName="compNode" presStyleCnt="0"/>
      <dgm:spPr/>
    </dgm:pt>
    <dgm:pt modelId="{0501219E-ABCA-42E3-BA83-44BA0895C1EC}" type="pres">
      <dgm:prSet presAssocID="{421D3B6A-DDB8-435C-B5D4-3D07DD53A3C6}" presName="iconBgRect" presStyleLbl="bgShp" presStyleIdx="0" presStyleCnt="4"/>
      <dgm:spPr/>
    </dgm:pt>
    <dgm:pt modelId="{CEDF9C3C-06B9-4A88-B1DB-F68413D9E535}" type="pres">
      <dgm:prSet presAssocID="{421D3B6A-DDB8-435C-B5D4-3D07DD53A3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E6B054A3-1439-4F17-B544-79C6E18A307A}" type="pres">
      <dgm:prSet presAssocID="{421D3B6A-DDB8-435C-B5D4-3D07DD53A3C6}" presName="spaceRect" presStyleCnt="0"/>
      <dgm:spPr/>
    </dgm:pt>
    <dgm:pt modelId="{28962B8B-2E01-40AF-BD7C-4F5E8A48FDEA}" type="pres">
      <dgm:prSet presAssocID="{421D3B6A-DDB8-435C-B5D4-3D07DD53A3C6}" presName="textRect" presStyleLbl="revTx" presStyleIdx="0" presStyleCnt="4">
        <dgm:presLayoutVars>
          <dgm:chMax val="1"/>
          <dgm:chPref val="1"/>
        </dgm:presLayoutVars>
      </dgm:prSet>
      <dgm:spPr/>
    </dgm:pt>
    <dgm:pt modelId="{E31D0D5A-DD26-42B2-BDE8-A14AE0F042D1}" type="pres">
      <dgm:prSet presAssocID="{6AE6419F-3C9F-4D9A-BBA7-17C3A508C1DF}" presName="sibTrans" presStyleLbl="sibTrans2D1" presStyleIdx="0" presStyleCnt="0"/>
      <dgm:spPr/>
    </dgm:pt>
    <dgm:pt modelId="{F45E34ED-8FB8-49C4-92B4-E9776E65AF58}" type="pres">
      <dgm:prSet presAssocID="{4A3294CE-FFDB-40D7-A81C-D8B1F4C25BF6}" presName="compNode" presStyleCnt="0"/>
      <dgm:spPr/>
    </dgm:pt>
    <dgm:pt modelId="{0EF46887-AF43-48A8-A60D-CD8C63454C00}" type="pres">
      <dgm:prSet presAssocID="{4A3294CE-FFDB-40D7-A81C-D8B1F4C25BF6}" presName="iconBgRect" presStyleLbl="bgShp" presStyleIdx="1" presStyleCnt="4"/>
      <dgm:spPr/>
    </dgm:pt>
    <dgm:pt modelId="{A8A7B84E-9995-47B2-AB1A-56519C583DB6}" type="pres">
      <dgm:prSet presAssocID="{4A3294CE-FFDB-40D7-A81C-D8B1F4C25B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CFA51153-E83C-434E-A34D-9BC120C7A266}" type="pres">
      <dgm:prSet presAssocID="{4A3294CE-FFDB-40D7-A81C-D8B1F4C25BF6}" presName="spaceRect" presStyleCnt="0"/>
      <dgm:spPr/>
    </dgm:pt>
    <dgm:pt modelId="{D0AC43B6-DBF5-45F4-805D-B96D687CCF19}" type="pres">
      <dgm:prSet presAssocID="{4A3294CE-FFDB-40D7-A81C-D8B1F4C25BF6}" presName="textRect" presStyleLbl="revTx" presStyleIdx="1" presStyleCnt="4">
        <dgm:presLayoutVars>
          <dgm:chMax val="1"/>
          <dgm:chPref val="1"/>
        </dgm:presLayoutVars>
      </dgm:prSet>
      <dgm:spPr/>
    </dgm:pt>
    <dgm:pt modelId="{BA41851F-E6A7-43C3-9196-EB41AD2340A6}" type="pres">
      <dgm:prSet presAssocID="{D10324F3-596F-4B0B-9F1B-C55AA4AE4B28}" presName="sibTrans" presStyleLbl="sibTrans2D1" presStyleIdx="0" presStyleCnt="0"/>
      <dgm:spPr/>
    </dgm:pt>
    <dgm:pt modelId="{33A23BF1-BE86-4343-A590-8C72FFD10DAA}" type="pres">
      <dgm:prSet presAssocID="{FA702E91-AEAB-4FE7-B3DF-7F84053FDD7F}" presName="compNode" presStyleCnt="0"/>
      <dgm:spPr/>
    </dgm:pt>
    <dgm:pt modelId="{51420C16-BCFE-440A-A49B-DE07A9800B4D}" type="pres">
      <dgm:prSet presAssocID="{FA702E91-AEAB-4FE7-B3DF-7F84053FDD7F}" presName="iconBgRect" presStyleLbl="bgShp" presStyleIdx="2" presStyleCnt="4"/>
      <dgm:spPr/>
    </dgm:pt>
    <dgm:pt modelId="{5138BD94-4597-428E-A00A-7A4511A707C2}" type="pres">
      <dgm:prSet presAssocID="{FA702E91-AEAB-4FE7-B3DF-7F84053FDD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7C502EF1-6494-48E9-8049-52C825E912F2}" type="pres">
      <dgm:prSet presAssocID="{FA702E91-AEAB-4FE7-B3DF-7F84053FDD7F}" presName="spaceRect" presStyleCnt="0"/>
      <dgm:spPr/>
    </dgm:pt>
    <dgm:pt modelId="{C63898D2-36E4-4E09-8314-6AEB10267BF8}" type="pres">
      <dgm:prSet presAssocID="{FA702E91-AEAB-4FE7-B3DF-7F84053FDD7F}" presName="textRect" presStyleLbl="revTx" presStyleIdx="2" presStyleCnt="4">
        <dgm:presLayoutVars>
          <dgm:chMax val="1"/>
          <dgm:chPref val="1"/>
        </dgm:presLayoutVars>
      </dgm:prSet>
      <dgm:spPr/>
    </dgm:pt>
    <dgm:pt modelId="{23001FED-AD48-45EB-9A00-B1175795287F}" type="pres">
      <dgm:prSet presAssocID="{DE286FBB-DA43-41C1-AB63-9E31EB864602}" presName="sibTrans" presStyleLbl="sibTrans2D1" presStyleIdx="0" presStyleCnt="0"/>
      <dgm:spPr/>
    </dgm:pt>
    <dgm:pt modelId="{A56BAF3C-55E3-40AE-B2A0-73876050B6A4}" type="pres">
      <dgm:prSet presAssocID="{9CE76128-392D-413B-BD48-7D142D303A5F}" presName="compNode" presStyleCnt="0"/>
      <dgm:spPr/>
    </dgm:pt>
    <dgm:pt modelId="{C74C7D01-0014-4A9E-A898-223717CCF50C}" type="pres">
      <dgm:prSet presAssocID="{9CE76128-392D-413B-BD48-7D142D303A5F}" presName="iconBgRect" presStyleLbl="bgShp" presStyleIdx="3" presStyleCnt="4"/>
      <dgm:spPr/>
    </dgm:pt>
    <dgm:pt modelId="{18D64A85-130E-4C93-8CAA-728175FA3E31}" type="pres">
      <dgm:prSet presAssocID="{9CE76128-392D-413B-BD48-7D142D303A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898CEB1-FB25-43A7-AF8C-049D96C84AEA}" type="pres">
      <dgm:prSet presAssocID="{9CE76128-392D-413B-BD48-7D142D303A5F}" presName="spaceRect" presStyleCnt="0"/>
      <dgm:spPr/>
    </dgm:pt>
    <dgm:pt modelId="{1BD0DCB4-B690-480C-BF29-36314FF8F315}" type="pres">
      <dgm:prSet presAssocID="{9CE76128-392D-413B-BD48-7D142D303A5F}" presName="textRect" presStyleLbl="revTx" presStyleIdx="3" presStyleCnt="4">
        <dgm:presLayoutVars>
          <dgm:chMax val="1"/>
          <dgm:chPref val="1"/>
        </dgm:presLayoutVars>
      </dgm:prSet>
      <dgm:spPr/>
    </dgm:pt>
  </dgm:ptLst>
  <dgm:cxnLst>
    <dgm:cxn modelId="{9B248C06-1D26-44CC-AA3E-8F5C634C5DAD}" type="presOf" srcId="{D10324F3-596F-4B0B-9F1B-C55AA4AE4B28}" destId="{BA41851F-E6A7-43C3-9196-EB41AD2340A6}" srcOrd="0" destOrd="0" presId="urn:microsoft.com/office/officeart/2018/2/layout/IconCircleList"/>
    <dgm:cxn modelId="{FE32272A-E156-4A83-BCB7-60080C808303}" type="presOf" srcId="{9CE76128-392D-413B-BD48-7D142D303A5F}" destId="{1BD0DCB4-B690-480C-BF29-36314FF8F315}" srcOrd="0" destOrd="0" presId="urn:microsoft.com/office/officeart/2018/2/layout/IconCircleList"/>
    <dgm:cxn modelId="{7895EE3A-343F-4C56-895E-37657B3FB842}" type="presOf" srcId="{FA702E91-AEAB-4FE7-B3DF-7F84053FDD7F}" destId="{C63898D2-36E4-4E09-8314-6AEB10267BF8}" srcOrd="0" destOrd="0" presId="urn:microsoft.com/office/officeart/2018/2/layout/IconCircleList"/>
    <dgm:cxn modelId="{7A7DDC60-C4B2-4BD0-88DC-C162CD2E3386}" type="presOf" srcId="{421D3B6A-DDB8-435C-B5D4-3D07DD53A3C6}" destId="{28962B8B-2E01-40AF-BD7C-4F5E8A48FDEA}" srcOrd="0" destOrd="0" presId="urn:microsoft.com/office/officeart/2018/2/layout/IconCircleList"/>
    <dgm:cxn modelId="{7B548170-77CB-43FE-A81A-563631FAD003}" srcId="{D140BF0B-280F-4B79-AD86-EE0A78AA5274}" destId="{421D3B6A-DDB8-435C-B5D4-3D07DD53A3C6}" srcOrd="0" destOrd="0" parTransId="{A1B16A78-9B18-4D6D-A14F-4C31F4DA2CE0}" sibTransId="{6AE6419F-3C9F-4D9A-BBA7-17C3A508C1DF}"/>
    <dgm:cxn modelId="{CF8BA979-A1E5-43B3-AA29-6CC97EB1339C}" type="presOf" srcId="{D140BF0B-280F-4B79-AD86-EE0A78AA5274}" destId="{E399F79B-9A16-456C-93DD-EF90D3DD3E2E}" srcOrd="0" destOrd="0" presId="urn:microsoft.com/office/officeart/2018/2/layout/IconCircleList"/>
    <dgm:cxn modelId="{C02B1F7A-C992-4E46-B562-256CB04C0565}" srcId="{D140BF0B-280F-4B79-AD86-EE0A78AA5274}" destId="{FA702E91-AEAB-4FE7-B3DF-7F84053FDD7F}" srcOrd="2" destOrd="0" parTransId="{ED2FF5F8-D987-4A5F-8C02-033A0E154BB7}" sibTransId="{DE286FBB-DA43-41C1-AB63-9E31EB864602}"/>
    <dgm:cxn modelId="{676B7B7B-008F-4F3D-BB07-0A5756B2BCD9}" type="presOf" srcId="{4A3294CE-FFDB-40D7-A81C-D8B1F4C25BF6}" destId="{D0AC43B6-DBF5-45F4-805D-B96D687CCF19}" srcOrd="0" destOrd="0" presId="urn:microsoft.com/office/officeart/2018/2/layout/IconCircleList"/>
    <dgm:cxn modelId="{49CAC78B-6D11-478B-818E-23232D61434B}" type="presOf" srcId="{6AE6419F-3C9F-4D9A-BBA7-17C3A508C1DF}" destId="{E31D0D5A-DD26-42B2-BDE8-A14AE0F042D1}" srcOrd="0" destOrd="0" presId="urn:microsoft.com/office/officeart/2018/2/layout/IconCircleList"/>
    <dgm:cxn modelId="{A7559C90-EC13-4DEF-B26E-4672D9A41054}" type="presOf" srcId="{DE286FBB-DA43-41C1-AB63-9E31EB864602}" destId="{23001FED-AD48-45EB-9A00-B1175795287F}" srcOrd="0" destOrd="0" presId="urn:microsoft.com/office/officeart/2018/2/layout/IconCircleList"/>
    <dgm:cxn modelId="{25525091-20DF-44E2-BB94-2FF59AF80122}" srcId="{D140BF0B-280F-4B79-AD86-EE0A78AA5274}" destId="{9CE76128-392D-413B-BD48-7D142D303A5F}" srcOrd="3" destOrd="0" parTransId="{38EF3447-E878-4A43-A414-84529AEF0827}" sibTransId="{C0EC82C1-A187-4B61-9519-B02CE57F6E5D}"/>
    <dgm:cxn modelId="{8AA6E7E7-15EB-483C-98EE-9AA0881AB692}" srcId="{D140BF0B-280F-4B79-AD86-EE0A78AA5274}" destId="{4A3294CE-FFDB-40D7-A81C-D8B1F4C25BF6}" srcOrd="1" destOrd="0" parTransId="{0049AEDA-C3BB-4250-B7FD-A4741AFEF9A4}" sibTransId="{D10324F3-596F-4B0B-9F1B-C55AA4AE4B28}"/>
    <dgm:cxn modelId="{05E794D4-60C4-4E22-94DF-9746E3986E07}" type="presParOf" srcId="{E399F79B-9A16-456C-93DD-EF90D3DD3E2E}" destId="{A9E25706-2176-47F6-945D-9DF4475DC0D2}" srcOrd="0" destOrd="0" presId="urn:microsoft.com/office/officeart/2018/2/layout/IconCircleList"/>
    <dgm:cxn modelId="{D4382C1E-2A0D-4C23-A0B1-BD0A10C9F7F7}" type="presParOf" srcId="{A9E25706-2176-47F6-945D-9DF4475DC0D2}" destId="{2847D049-B965-4C2B-A3E5-E8B8825D0B01}" srcOrd="0" destOrd="0" presId="urn:microsoft.com/office/officeart/2018/2/layout/IconCircleList"/>
    <dgm:cxn modelId="{356BFB08-6195-4644-A96B-774A217519ED}" type="presParOf" srcId="{2847D049-B965-4C2B-A3E5-E8B8825D0B01}" destId="{0501219E-ABCA-42E3-BA83-44BA0895C1EC}" srcOrd="0" destOrd="0" presId="urn:microsoft.com/office/officeart/2018/2/layout/IconCircleList"/>
    <dgm:cxn modelId="{4BEE0F1F-0AF9-48C4-A3F3-B430781A791C}" type="presParOf" srcId="{2847D049-B965-4C2B-A3E5-E8B8825D0B01}" destId="{CEDF9C3C-06B9-4A88-B1DB-F68413D9E535}" srcOrd="1" destOrd="0" presId="urn:microsoft.com/office/officeart/2018/2/layout/IconCircleList"/>
    <dgm:cxn modelId="{780A30F7-DD35-41C0-8A2A-F2B4496C7E4F}" type="presParOf" srcId="{2847D049-B965-4C2B-A3E5-E8B8825D0B01}" destId="{E6B054A3-1439-4F17-B544-79C6E18A307A}" srcOrd="2" destOrd="0" presId="urn:microsoft.com/office/officeart/2018/2/layout/IconCircleList"/>
    <dgm:cxn modelId="{DDFC5415-608B-4955-AEF5-7FFF404089B5}" type="presParOf" srcId="{2847D049-B965-4C2B-A3E5-E8B8825D0B01}" destId="{28962B8B-2E01-40AF-BD7C-4F5E8A48FDEA}" srcOrd="3" destOrd="0" presId="urn:microsoft.com/office/officeart/2018/2/layout/IconCircleList"/>
    <dgm:cxn modelId="{4FBF705E-8927-4AC0-874E-24018EC1CB46}" type="presParOf" srcId="{A9E25706-2176-47F6-945D-9DF4475DC0D2}" destId="{E31D0D5A-DD26-42B2-BDE8-A14AE0F042D1}" srcOrd="1" destOrd="0" presId="urn:microsoft.com/office/officeart/2018/2/layout/IconCircleList"/>
    <dgm:cxn modelId="{2F229F36-3BFE-4815-B602-BE866A189E23}" type="presParOf" srcId="{A9E25706-2176-47F6-945D-9DF4475DC0D2}" destId="{F45E34ED-8FB8-49C4-92B4-E9776E65AF58}" srcOrd="2" destOrd="0" presId="urn:microsoft.com/office/officeart/2018/2/layout/IconCircleList"/>
    <dgm:cxn modelId="{BD06F228-3D08-42F4-9ABA-B0A38D0408D2}" type="presParOf" srcId="{F45E34ED-8FB8-49C4-92B4-E9776E65AF58}" destId="{0EF46887-AF43-48A8-A60D-CD8C63454C00}" srcOrd="0" destOrd="0" presId="urn:microsoft.com/office/officeart/2018/2/layout/IconCircleList"/>
    <dgm:cxn modelId="{80A68309-289A-49B6-A445-F1C430CE5EB0}" type="presParOf" srcId="{F45E34ED-8FB8-49C4-92B4-E9776E65AF58}" destId="{A8A7B84E-9995-47B2-AB1A-56519C583DB6}" srcOrd="1" destOrd="0" presId="urn:microsoft.com/office/officeart/2018/2/layout/IconCircleList"/>
    <dgm:cxn modelId="{8D999763-0037-4336-A9D1-ACF4DF3D83D6}" type="presParOf" srcId="{F45E34ED-8FB8-49C4-92B4-E9776E65AF58}" destId="{CFA51153-E83C-434E-A34D-9BC120C7A266}" srcOrd="2" destOrd="0" presId="urn:microsoft.com/office/officeart/2018/2/layout/IconCircleList"/>
    <dgm:cxn modelId="{32DB939C-98A5-4B94-817E-68F4BCC7442F}" type="presParOf" srcId="{F45E34ED-8FB8-49C4-92B4-E9776E65AF58}" destId="{D0AC43B6-DBF5-45F4-805D-B96D687CCF19}" srcOrd="3" destOrd="0" presId="urn:microsoft.com/office/officeart/2018/2/layout/IconCircleList"/>
    <dgm:cxn modelId="{F4BC7771-E22C-4A64-AFD2-AD57510211D5}" type="presParOf" srcId="{A9E25706-2176-47F6-945D-9DF4475DC0D2}" destId="{BA41851F-E6A7-43C3-9196-EB41AD2340A6}" srcOrd="3" destOrd="0" presId="urn:microsoft.com/office/officeart/2018/2/layout/IconCircleList"/>
    <dgm:cxn modelId="{D4D59B66-1655-42B8-9009-CA74216EF0BF}" type="presParOf" srcId="{A9E25706-2176-47F6-945D-9DF4475DC0D2}" destId="{33A23BF1-BE86-4343-A590-8C72FFD10DAA}" srcOrd="4" destOrd="0" presId="urn:microsoft.com/office/officeart/2018/2/layout/IconCircleList"/>
    <dgm:cxn modelId="{0E64C57D-AFD2-4F36-93FA-F69A9F493A17}" type="presParOf" srcId="{33A23BF1-BE86-4343-A590-8C72FFD10DAA}" destId="{51420C16-BCFE-440A-A49B-DE07A9800B4D}" srcOrd="0" destOrd="0" presId="urn:microsoft.com/office/officeart/2018/2/layout/IconCircleList"/>
    <dgm:cxn modelId="{E9085AAF-EC97-419C-AAD7-9D7650166E48}" type="presParOf" srcId="{33A23BF1-BE86-4343-A590-8C72FFD10DAA}" destId="{5138BD94-4597-428E-A00A-7A4511A707C2}" srcOrd="1" destOrd="0" presId="urn:microsoft.com/office/officeart/2018/2/layout/IconCircleList"/>
    <dgm:cxn modelId="{C629B59D-E226-4144-B9C4-76DD5B3308D5}" type="presParOf" srcId="{33A23BF1-BE86-4343-A590-8C72FFD10DAA}" destId="{7C502EF1-6494-48E9-8049-52C825E912F2}" srcOrd="2" destOrd="0" presId="urn:microsoft.com/office/officeart/2018/2/layout/IconCircleList"/>
    <dgm:cxn modelId="{3AC25EFF-E56B-4C29-9990-53AFA0E54CB2}" type="presParOf" srcId="{33A23BF1-BE86-4343-A590-8C72FFD10DAA}" destId="{C63898D2-36E4-4E09-8314-6AEB10267BF8}" srcOrd="3" destOrd="0" presId="urn:microsoft.com/office/officeart/2018/2/layout/IconCircleList"/>
    <dgm:cxn modelId="{DA7ACCBB-39BA-4CEC-B680-0E9266CB8B14}" type="presParOf" srcId="{A9E25706-2176-47F6-945D-9DF4475DC0D2}" destId="{23001FED-AD48-45EB-9A00-B1175795287F}" srcOrd="5" destOrd="0" presId="urn:microsoft.com/office/officeart/2018/2/layout/IconCircleList"/>
    <dgm:cxn modelId="{2D65FE5E-5F28-42AF-A086-D881DF3C1B1C}" type="presParOf" srcId="{A9E25706-2176-47F6-945D-9DF4475DC0D2}" destId="{A56BAF3C-55E3-40AE-B2A0-73876050B6A4}" srcOrd="6" destOrd="0" presId="urn:microsoft.com/office/officeart/2018/2/layout/IconCircleList"/>
    <dgm:cxn modelId="{38ECB32B-8D9F-4F0E-92F8-9BD5CA3D9B2D}" type="presParOf" srcId="{A56BAF3C-55E3-40AE-B2A0-73876050B6A4}" destId="{C74C7D01-0014-4A9E-A898-223717CCF50C}" srcOrd="0" destOrd="0" presId="urn:microsoft.com/office/officeart/2018/2/layout/IconCircleList"/>
    <dgm:cxn modelId="{08437DA1-5007-4AA4-8551-72739E990113}" type="presParOf" srcId="{A56BAF3C-55E3-40AE-B2A0-73876050B6A4}" destId="{18D64A85-130E-4C93-8CAA-728175FA3E31}" srcOrd="1" destOrd="0" presId="urn:microsoft.com/office/officeart/2018/2/layout/IconCircleList"/>
    <dgm:cxn modelId="{AEEB815F-B34E-4575-92B0-0FCF1D494DE9}" type="presParOf" srcId="{A56BAF3C-55E3-40AE-B2A0-73876050B6A4}" destId="{1898CEB1-FB25-43A7-AF8C-049D96C84AEA}" srcOrd="2" destOrd="0" presId="urn:microsoft.com/office/officeart/2018/2/layout/IconCircleList"/>
    <dgm:cxn modelId="{B6946906-E27C-4E59-980E-D1D3A748F083}" type="presParOf" srcId="{A56BAF3C-55E3-40AE-B2A0-73876050B6A4}" destId="{1BD0DCB4-B690-480C-BF29-36314FF8F31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08185-6E26-49FE-897D-F9818C5B869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891573-429D-4AF5-B88E-DF2847514A59}">
      <dgm:prSet/>
      <dgm:spPr/>
      <dgm:t>
        <a:bodyPr/>
        <a:lstStyle/>
        <a:p>
          <a:pPr>
            <a:defRPr cap="all"/>
          </a:pPr>
          <a:r>
            <a:rPr lang="en-US" dirty="0"/>
            <a:t>Increasing complexity in corporate management</a:t>
          </a:r>
        </a:p>
      </dgm:t>
    </dgm:pt>
    <dgm:pt modelId="{C70DAD48-4AD6-4370-8017-96224A27ADF7}" type="parTrans" cxnId="{38F1C5DD-8AB3-49F2-A6AD-1E7ED9AE7A9D}">
      <dgm:prSet/>
      <dgm:spPr/>
      <dgm:t>
        <a:bodyPr/>
        <a:lstStyle/>
        <a:p>
          <a:endParaRPr lang="en-US"/>
        </a:p>
      </dgm:t>
    </dgm:pt>
    <dgm:pt modelId="{8243130C-CC20-49B1-BE8E-417EC9D94B29}" type="sibTrans" cxnId="{38F1C5DD-8AB3-49F2-A6AD-1E7ED9AE7A9D}">
      <dgm:prSet/>
      <dgm:spPr/>
      <dgm:t>
        <a:bodyPr/>
        <a:lstStyle/>
        <a:p>
          <a:endParaRPr lang="en-US"/>
        </a:p>
      </dgm:t>
    </dgm:pt>
    <dgm:pt modelId="{7AF6C978-AAEB-4532-A703-ABD74CF5C45F}">
      <dgm:prSet/>
      <dgm:spPr/>
      <dgm:t>
        <a:bodyPr/>
        <a:lstStyle/>
        <a:p>
          <a:pPr>
            <a:defRPr cap="all"/>
          </a:pPr>
          <a:r>
            <a:rPr lang="en-US" dirty="0"/>
            <a:t>Need for efficient hiring processes</a:t>
          </a:r>
        </a:p>
      </dgm:t>
    </dgm:pt>
    <dgm:pt modelId="{6C0BEC6F-5597-43F7-BF81-CACF97569E8C}" type="parTrans" cxnId="{E08582CE-794F-4ACF-B66E-9FC477468107}">
      <dgm:prSet/>
      <dgm:spPr/>
      <dgm:t>
        <a:bodyPr/>
        <a:lstStyle/>
        <a:p>
          <a:endParaRPr lang="en-US"/>
        </a:p>
      </dgm:t>
    </dgm:pt>
    <dgm:pt modelId="{F6C26806-DD5E-4EA4-B9F6-BB9E47AB507D}" type="sibTrans" cxnId="{E08582CE-794F-4ACF-B66E-9FC477468107}">
      <dgm:prSet/>
      <dgm:spPr/>
      <dgm:t>
        <a:bodyPr/>
        <a:lstStyle/>
        <a:p>
          <a:endParaRPr lang="en-US"/>
        </a:p>
      </dgm:t>
    </dgm:pt>
    <dgm:pt modelId="{99590F11-8E55-429B-9F52-1699ACDCB74A}">
      <dgm:prSet/>
      <dgm:spPr/>
      <dgm:t>
        <a:bodyPr/>
        <a:lstStyle/>
        <a:p>
          <a:pPr>
            <a:defRPr cap="all"/>
          </a:pPr>
          <a:r>
            <a:rPr lang="en-US" dirty="0"/>
            <a:t>Desire to integrate SQL-like commands for ease of use</a:t>
          </a:r>
        </a:p>
      </dgm:t>
    </dgm:pt>
    <dgm:pt modelId="{37971C5E-3158-483C-94E6-52C7D08E5BCC}" type="parTrans" cxnId="{973D8F45-96B5-4A4F-A826-B47D8734267C}">
      <dgm:prSet/>
      <dgm:spPr/>
      <dgm:t>
        <a:bodyPr/>
        <a:lstStyle/>
        <a:p>
          <a:endParaRPr lang="en-US"/>
        </a:p>
      </dgm:t>
    </dgm:pt>
    <dgm:pt modelId="{16041939-565A-46E7-B4FE-0E8145861825}" type="sibTrans" cxnId="{973D8F45-96B5-4A4F-A826-B47D8734267C}">
      <dgm:prSet/>
      <dgm:spPr/>
      <dgm:t>
        <a:bodyPr/>
        <a:lstStyle/>
        <a:p>
          <a:endParaRPr lang="en-US"/>
        </a:p>
      </dgm:t>
    </dgm:pt>
    <dgm:pt modelId="{148CC35F-E8B6-41DE-8E77-73EA1C5C71D5}" type="pres">
      <dgm:prSet presAssocID="{75F08185-6E26-49FE-897D-F9818C5B869E}" presName="root" presStyleCnt="0">
        <dgm:presLayoutVars>
          <dgm:dir/>
          <dgm:resizeHandles val="exact"/>
        </dgm:presLayoutVars>
      </dgm:prSet>
      <dgm:spPr/>
    </dgm:pt>
    <dgm:pt modelId="{47DA2EDD-2372-4532-910A-4509100ABA6A}" type="pres">
      <dgm:prSet presAssocID="{0F891573-429D-4AF5-B88E-DF2847514A59}" presName="compNode" presStyleCnt="0"/>
      <dgm:spPr/>
    </dgm:pt>
    <dgm:pt modelId="{CAE5D798-0E39-422A-B178-4E473252A294}" type="pres">
      <dgm:prSet presAssocID="{0F891573-429D-4AF5-B88E-DF2847514A59}" presName="iconBgRect" presStyleLbl="bgShp" presStyleIdx="0" presStyleCnt="3"/>
      <dgm:spPr>
        <a:prstGeom prst="round2DiagRect">
          <a:avLst>
            <a:gd name="adj1" fmla="val 29727"/>
            <a:gd name="adj2" fmla="val 0"/>
          </a:avLst>
        </a:prstGeom>
      </dgm:spPr>
    </dgm:pt>
    <dgm:pt modelId="{D24314E1-8895-44E7-A100-C438DA38857F}" type="pres">
      <dgm:prSet presAssocID="{0F891573-429D-4AF5-B88E-DF2847514A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38D3CFAD-5106-4440-9F3A-D29C54362309}" type="pres">
      <dgm:prSet presAssocID="{0F891573-429D-4AF5-B88E-DF2847514A59}" presName="spaceRect" presStyleCnt="0"/>
      <dgm:spPr/>
    </dgm:pt>
    <dgm:pt modelId="{48B09628-7EB7-496A-9EEF-063208A75734}" type="pres">
      <dgm:prSet presAssocID="{0F891573-429D-4AF5-B88E-DF2847514A59}" presName="textRect" presStyleLbl="revTx" presStyleIdx="0" presStyleCnt="3">
        <dgm:presLayoutVars>
          <dgm:chMax val="1"/>
          <dgm:chPref val="1"/>
        </dgm:presLayoutVars>
      </dgm:prSet>
      <dgm:spPr/>
    </dgm:pt>
    <dgm:pt modelId="{10BC2D58-F5EA-4452-9070-7A7A24C6CABE}" type="pres">
      <dgm:prSet presAssocID="{8243130C-CC20-49B1-BE8E-417EC9D94B29}" presName="sibTrans" presStyleCnt="0"/>
      <dgm:spPr/>
    </dgm:pt>
    <dgm:pt modelId="{DFCC1547-27A1-4380-8186-E72CF7F19FDA}" type="pres">
      <dgm:prSet presAssocID="{7AF6C978-AAEB-4532-A703-ABD74CF5C45F}" presName="compNode" presStyleCnt="0"/>
      <dgm:spPr/>
    </dgm:pt>
    <dgm:pt modelId="{B45DA546-B40A-4007-ADF4-183332A22A64}" type="pres">
      <dgm:prSet presAssocID="{7AF6C978-AAEB-4532-A703-ABD74CF5C45F}" presName="iconBgRect" presStyleLbl="bgShp" presStyleIdx="1" presStyleCnt="3"/>
      <dgm:spPr>
        <a:prstGeom prst="round2DiagRect">
          <a:avLst>
            <a:gd name="adj1" fmla="val 29727"/>
            <a:gd name="adj2" fmla="val 0"/>
          </a:avLst>
        </a:prstGeom>
      </dgm:spPr>
    </dgm:pt>
    <dgm:pt modelId="{0AEABEEC-F556-4254-AA14-10FCF362D30D}" type="pres">
      <dgm:prSet presAssocID="{7AF6C978-AAEB-4532-A703-ABD74CF5C4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DC72A0AB-9EA1-4868-8119-1456C8BB4044}" type="pres">
      <dgm:prSet presAssocID="{7AF6C978-AAEB-4532-A703-ABD74CF5C45F}" presName="spaceRect" presStyleCnt="0"/>
      <dgm:spPr/>
    </dgm:pt>
    <dgm:pt modelId="{7B5C16CD-F64F-4222-835D-0323F023C007}" type="pres">
      <dgm:prSet presAssocID="{7AF6C978-AAEB-4532-A703-ABD74CF5C45F}" presName="textRect" presStyleLbl="revTx" presStyleIdx="1" presStyleCnt="3">
        <dgm:presLayoutVars>
          <dgm:chMax val="1"/>
          <dgm:chPref val="1"/>
        </dgm:presLayoutVars>
      </dgm:prSet>
      <dgm:spPr/>
    </dgm:pt>
    <dgm:pt modelId="{E37D38B7-3618-4F3E-BE0A-EE78D70A823B}" type="pres">
      <dgm:prSet presAssocID="{F6C26806-DD5E-4EA4-B9F6-BB9E47AB507D}" presName="sibTrans" presStyleCnt="0"/>
      <dgm:spPr/>
    </dgm:pt>
    <dgm:pt modelId="{715DA7E0-8A17-446F-A74A-41B445565E7D}" type="pres">
      <dgm:prSet presAssocID="{99590F11-8E55-429B-9F52-1699ACDCB74A}" presName="compNode" presStyleCnt="0"/>
      <dgm:spPr/>
    </dgm:pt>
    <dgm:pt modelId="{4821DB5A-1735-4E59-9106-E8AC97B9E7A6}" type="pres">
      <dgm:prSet presAssocID="{99590F11-8E55-429B-9F52-1699ACDCB74A}" presName="iconBgRect" presStyleLbl="bgShp" presStyleIdx="2" presStyleCnt="3"/>
      <dgm:spPr>
        <a:prstGeom prst="round2DiagRect">
          <a:avLst>
            <a:gd name="adj1" fmla="val 29727"/>
            <a:gd name="adj2" fmla="val 0"/>
          </a:avLst>
        </a:prstGeom>
      </dgm:spPr>
    </dgm:pt>
    <dgm:pt modelId="{C7B87B13-6036-44DD-BB91-16E6FB715C2B}" type="pres">
      <dgm:prSet presAssocID="{99590F11-8E55-429B-9F52-1699ACDCB7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3689AB0E-3B87-4D35-945F-B3657BB4821E}" type="pres">
      <dgm:prSet presAssocID="{99590F11-8E55-429B-9F52-1699ACDCB74A}" presName="spaceRect" presStyleCnt="0"/>
      <dgm:spPr/>
    </dgm:pt>
    <dgm:pt modelId="{D2895E95-23AC-4BCD-A6A2-6C438075C0D6}" type="pres">
      <dgm:prSet presAssocID="{99590F11-8E55-429B-9F52-1699ACDCB74A}" presName="textRect" presStyleLbl="revTx" presStyleIdx="2" presStyleCnt="3">
        <dgm:presLayoutVars>
          <dgm:chMax val="1"/>
          <dgm:chPref val="1"/>
        </dgm:presLayoutVars>
      </dgm:prSet>
      <dgm:spPr/>
    </dgm:pt>
  </dgm:ptLst>
  <dgm:cxnLst>
    <dgm:cxn modelId="{973D8F45-96B5-4A4F-A826-B47D8734267C}" srcId="{75F08185-6E26-49FE-897D-F9818C5B869E}" destId="{99590F11-8E55-429B-9F52-1699ACDCB74A}" srcOrd="2" destOrd="0" parTransId="{37971C5E-3158-483C-94E6-52C7D08E5BCC}" sibTransId="{16041939-565A-46E7-B4FE-0E8145861825}"/>
    <dgm:cxn modelId="{5F213E50-8C2D-4E59-87DD-294D374E964A}" type="presOf" srcId="{75F08185-6E26-49FE-897D-F9818C5B869E}" destId="{148CC35F-E8B6-41DE-8E77-73EA1C5C71D5}" srcOrd="0" destOrd="0" presId="urn:microsoft.com/office/officeart/2018/5/layout/IconLeafLabelList"/>
    <dgm:cxn modelId="{5162A257-6ADA-47AD-AEC3-7E4D7090DB09}" type="presOf" srcId="{0F891573-429D-4AF5-B88E-DF2847514A59}" destId="{48B09628-7EB7-496A-9EEF-063208A75734}" srcOrd="0" destOrd="0" presId="urn:microsoft.com/office/officeart/2018/5/layout/IconLeafLabelList"/>
    <dgm:cxn modelId="{E08582CE-794F-4ACF-B66E-9FC477468107}" srcId="{75F08185-6E26-49FE-897D-F9818C5B869E}" destId="{7AF6C978-AAEB-4532-A703-ABD74CF5C45F}" srcOrd="1" destOrd="0" parTransId="{6C0BEC6F-5597-43F7-BF81-CACF97569E8C}" sibTransId="{F6C26806-DD5E-4EA4-B9F6-BB9E47AB507D}"/>
    <dgm:cxn modelId="{AF883FD2-202D-40DB-BB4C-3B65805AC32B}" type="presOf" srcId="{7AF6C978-AAEB-4532-A703-ABD74CF5C45F}" destId="{7B5C16CD-F64F-4222-835D-0323F023C007}" srcOrd="0" destOrd="0" presId="urn:microsoft.com/office/officeart/2018/5/layout/IconLeafLabelList"/>
    <dgm:cxn modelId="{38F1C5DD-8AB3-49F2-A6AD-1E7ED9AE7A9D}" srcId="{75F08185-6E26-49FE-897D-F9818C5B869E}" destId="{0F891573-429D-4AF5-B88E-DF2847514A59}" srcOrd="0" destOrd="0" parTransId="{C70DAD48-4AD6-4370-8017-96224A27ADF7}" sibTransId="{8243130C-CC20-49B1-BE8E-417EC9D94B29}"/>
    <dgm:cxn modelId="{E06144F2-74C4-42B8-AB34-A6E9827053E6}" type="presOf" srcId="{99590F11-8E55-429B-9F52-1699ACDCB74A}" destId="{D2895E95-23AC-4BCD-A6A2-6C438075C0D6}" srcOrd="0" destOrd="0" presId="urn:microsoft.com/office/officeart/2018/5/layout/IconLeafLabelList"/>
    <dgm:cxn modelId="{43D35F9A-28EB-4DD3-A2CA-B94F7F549588}" type="presParOf" srcId="{148CC35F-E8B6-41DE-8E77-73EA1C5C71D5}" destId="{47DA2EDD-2372-4532-910A-4509100ABA6A}" srcOrd="0" destOrd="0" presId="urn:microsoft.com/office/officeart/2018/5/layout/IconLeafLabelList"/>
    <dgm:cxn modelId="{53A98742-DCCD-420B-B303-89AE986D3EC9}" type="presParOf" srcId="{47DA2EDD-2372-4532-910A-4509100ABA6A}" destId="{CAE5D798-0E39-422A-B178-4E473252A294}" srcOrd="0" destOrd="0" presId="urn:microsoft.com/office/officeart/2018/5/layout/IconLeafLabelList"/>
    <dgm:cxn modelId="{E4314BBB-1C94-4A25-AFB0-31AD4B8E9FD9}" type="presParOf" srcId="{47DA2EDD-2372-4532-910A-4509100ABA6A}" destId="{D24314E1-8895-44E7-A100-C438DA38857F}" srcOrd="1" destOrd="0" presId="urn:microsoft.com/office/officeart/2018/5/layout/IconLeafLabelList"/>
    <dgm:cxn modelId="{E25BF69B-3536-41B6-8A2F-92993E955B29}" type="presParOf" srcId="{47DA2EDD-2372-4532-910A-4509100ABA6A}" destId="{38D3CFAD-5106-4440-9F3A-D29C54362309}" srcOrd="2" destOrd="0" presId="urn:microsoft.com/office/officeart/2018/5/layout/IconLeafLabelList"/>
    <dgm:cxn modelId="{0DF0ADDA-D837-468B-93B8-9F8EA3C0604C}" type="presParOf" srcId="{47DA2EDD-2372-4532-910A-4509100ABA6A}" destId="{48B09628-7EB7-496A-9EEF-063208A75734}" srcOrd="3" destOrd="0" presId="urn:microsoft.com/office/officeart/2018/5/layout/IconLeafLabelList"/>
    <dgm:cxn modelId="{047640B2-31A9-4758-8842-727817E582A5}" type="presParOf" srcId="{148CC35F-E8B6-41DE-8E77-73EA1C5C71D5}" destId="{10BC2D58-F5EA-4452-9070-7A7A24C6CABE}" srcOrd="1" destOrd="0" presId="urn:microsoft.com/office/officeart/2018/5/layout/IconLeafLabelList"/>
    <dgm:cxn modelId="{CA446D87-1FF3-45E0-820B-CEA0CEA4BA4A}" type="presParOf" srcId="{148CC35F-E8B6-41DE-8E77-73EA1C5C71D5}" destId="{DFCC1547-27A1-4380-8186-E72CF7F19FDA}" srcOrd="2" destOrd="0" presId="urn:microsoft.com/office/officeart/2018/5/layout/IconLeafLabelList"/>
    <dgm:cxn modelId="{D73FE29D-2823-4695-86BE-7F3C114B5F59}" type="presParOf" srcId="{DFCC1547-27A1-4380-8186-E72CF7F19FDA}" destId="{B45DA546-B40A-4007-ADF4-183332A22A64}" srcOrd="0" destOrd="0" presId="urn:microsoft.com/office/officeart/2018/5/layout/IconLeafLabelList"/>
    <dgm:cxn modelId="{D4643CB9-E364-4D35-88C7-58B260EE1F0D}" type="presParOf" srcId="{DFCC1547-27A1-4380-8186-E72CF7F19FDA}" destId="{0AEABEEC-F556-4254-AA14-10FCF362D30D}" srcOrd="1" destOrd="0" presId="urn:microsoft.com/office/officeart/2018/5/layout/IconLeafLabelList"/>
    <dgm:cxn modelId="{79D3520D-1426-41AA-AA63-547B81677BE5}" type="presParOf" srcId="{DFCC1547-27A1-4380-8186-E72CF7F19FDA}" destId="{DC72A0AB-9EA1-4868-8119-1456C8BB4044}" srcOrd="2" destOrd="0" presId="urn:microsoft.com/office/officeart/2018/5/layout/IconLeafLabelList"/>
    <dgm:cxn modelId="{6D2CBFDA-1387-4C86-A1AC-6FF2495B6DB2}" type="presParOf" srcId="{DFCC1547-27A1-4380-8186-E72CF7F19FDA}" destId="{7B5C16CD-F64F-4222-835D-0323F023C007}" srcOrd="3" destOrd="0" presId="urn:microsoft.com/office/officeart/2018/5/layout/IconLeafLabelList"/>
    <dgm:cxn modelId="{EE505504-15BE-45CF-990F-059024A92494}" type="presParOf" srcId="{148CC35F-E8B6-41DE-8E77-73EA1C5C71D5}" destId="{E37D38B7-3618-4F3E-BE0A-EE78D70A823B}" srcOrd="3" destOrd="0" presId="urn:microsoft.com/office/officeart/2018/5/layout/IconLeafLabelList"/>
    <dgm:cxn modelId="{15CA82FF-0E7E-4F94-BFF9-9593CA9D2069}" type="presParOf" srcId="{148CC35F-E8B6-41DE-8E77-73EA1C5C71D5}" destId="{715DA7E0-8A17-446F-A74A-41B445565E7D}" srcOrd="4" destOrd="0" presId="urn:microsoft.com/office/officeart/2018/5/layout/IconLeafLabelList"/>
    <dgm:cxn modelId="{71700039-E209-4A5A-9B3D-B1D79F4B6FF5}" type="presParOf" srcId="{715DA7E0-8A17-446F-A74A-41B445565E7D}" destId="{4821DB5A-1735-4E59-9106-E8AC97B9E7A6}" srcOrd="0" destOrd="0" presId="urn:microsoft.com/office/officeart/2018/5/layout/IconLeafLabelList"/>
    <dgm:cxn modelId="{A53D32E3-4C10-43C6-A423-406AE3A02EC3}" type="presParOf" srcId="{715DA7E0-8A17-446F-A74A-41B445565E7D}" destId="{C7B87B13-6036-44DD-BB91-16E6FB715C2B}" srcOrd="1" destOrd="0" presId="urn:microsoft.com/office/officeart/2018/5/layout/IconLeafLabelList"/>
    <dgm:cxn modelId="{4711705E-1E60-4935-9B34-8E1072AF783C}" type="presParOf" srcId="{715DA7E0-8A17-446F-A74A-41B445565E7D}" destId="{3689AB0E-3B87-4D35-945F-B3657BB4821E}" srcOrd="2" destOrd="0" presId="urn:microsoft.com/office/officeart/2018/5/layout/IconLeafLabelList"/>
    <dgm:cxn modelId="{A4E8D48D-F2E2-455C-841E-E02C77F539EB}" type="presParOf" srcId="{715DA7E0-8A17-446F-A74A-41B445565E7D}" destId="{D2895E95-23AC-4BCD-A6A2-6C438075C0D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81F45E-052C-4BB2-ADA4-A9B579F032B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70DA7C83-93D2-4C4D-8473-A77BF484AE89}">
      <dgm:prSet custT="1"/>
      <dgm:spPr/>
      <dgm:t>
        <a:bodyPr/>
        <a:lstStyle/>
        <a:p>
          <a:r>
            <a:rPr lang="en-US" sz="3200" dirty="0"/>
            <a:t>Use of multiple versions and GitHub for version control</a:t>
          </a:r>
          <a:endParaRPr lang="en-US" sz="4000" dirty="0"/>
        </a:p>
      </dgm:t>
    </dgm:pt>
    <dgm:pt modelId="{3D944091-FEF2-49B0-B302-40E4D8BAE66A}" type="parTrans" cxnId="{DFAFCA17-903D-4268-B2D5-D4A623002112}">
      <dgm:prSet/>
      <dgm:spPr/>
      <dgm:t>
        <a:bodyPr/>
        <a:lstStyle/>
        <a:p>
          <a:endParaRPr lang="en-US"/>
        </a:p>
      </dgm:t>
    </dgm:pt>
    <dgm:pt modelId="{6920BAA1-D892-4B1C-9F84-CFEB9D725624}" type="sibTrans" cxnId="{DFAFCA17-903D-4268-B2D5-D4A623002112}">
      <dgm:prSet/>
      <dgm:spPr/>
      <dgm:t>
        <a:bodyPr/>
        <a:lstStyle/>
        <a:p>
          <a:endParaRPr lang="en-US"/>
        </a:p>
      </dgm:t>
    </dgm:pt>
    <dgm:pt modelId="{E0AD799F-CE73-4D6C-9E04-25753C68E7B2}">
      <dgm:prSet custT="1"/>
      <dgm:spPr/>
      <dgm:t>
        <a:bodyPr/>
        <a:lstStyle/>
        <a:p>
          <a:r>
            <a:rPr lang="en-US" sz="3200" dirty="0"/>
            <a:t>Segregation of project files for clarity and modularity</a:t>
          </a:r>
        </a:p>
      </dgm:t>
    </dgm:pt>
    <dgm:pt modelId="{5288A54A-AA2D-4638-96E9-0CDFDF1C16D0}" type="parTrans" cxnId="{0A7BDCB5-A8DC-40F5-B4F4-6AD6F79CB18F}">
      <dgm:prSet/>
      <dgm:spPr/>
      <dgm:t>
        <a:bodyPr/>
        <a:lstStyle/>
        <a:p>
          <a:endParaRPr lang="en-US"/>
        </a:p>
      </dgm:t>
    </dgm:pt>
    <dgm:pt modelId="{F4BFBEAF-91D6-4881-B34F-0E8022A29807}" type="sibTrans" cxnId="{0A7BDCB5-A8DC-40F5-B4F4-6AD6F79CB18F}">
      <dgm:prSet/>
      <dgm:spPr/>
      <dgm:t>
        <a:bodyPr/>
        <a:lstStyle/>
        <a:p>
          <a:endParaRPr lang="en-US"/>
        </a:p>
      </dgm:t>
    </dgm:pt>
    <dgm:pt modelId="{B9752C58-5A40-45F2-8469-009FCEADA3FA}">
      <dgm:prSet custT="1"/>
      <dgm:spPr/>
      <dgm:t>
        <a:bodyPr/>
        <a:lstStyle/>
        <a:p>
          <a:r>
            <a:rPr lang="en-US" sz="3200" dirty="0"/>
            <a:t>Iterative development process to refine features</a:t>
          </a:r>
        </a:p>
      </dgm:t>
    </dgm:pt>
    <dgm:pt modelId="{4329E03F-9BBE-4168-BFD6-37A7FD774D13}" type="parTrans" cxnId="{C85AA562-BB78-4FCA-B574-47BBCFA3E229}">
      <dgm:prSet/>
      <dgm:spPr/>
      <dgm:t>
        <a:bodyPr/>
        <a:lstStyle/>
        <a:p>
          <a:endParaRPr lang="en-US"/>
        </a:p>
      </dgm:t>
    </dgm:pt>
    <dgm:pt modelId="{D1A7E99D-E700-4567-8FE6-4EB8EC9C21F7}" type="sibTrans" cxnId="{C85AA562-BB78-4FCA-B574-47BBCFA3E229}">
      <dgm:prSet/>
      <dgm:spPr/>
      <dgm:t>
        <a:bodyPr/>
        <a:lstStyle/>
        <a:p>
          <a:endParaRPr lang="en-US"/>
        </a:p>
      </dgm:t>
    </dgm:pt>
    <dgm:pt modelId="{805DE374-2C54-4E97-AF9A-E4B0B279B670}" type="pres">
      <dgm:prSet presAssocID="{A481F45E-052C-4BB2-ADA4-A9B579F032B8}" presName="vert0" presStyleCnt="0">
        <dgm:presLayoutVars>
          <dgm:dir/>
          <dgm:animOne val="branch"/>
          <dgm:animLvl val="lvl"/>
        </dgm:presLayoutVars>
      </dgm:prSet>
      <dgm:spPr/>
    </dgm:pt>
    <dgm:pt modelId="{6F52F253-CCC1-41B1-9598-03CEC317E881}" type="pres">
      <dgm:prSet presAssocID="{70DA7C83-93D2-4C4D-8473-A77BF484AE89}" presName="thickLine" presStyleLbl="alignNode1" presStyleIdx="0" presStyleCnt="3"/>
      <dgm:spPr/>
    </dgm:pt>
    <dgm:pt modelId="{BBECDD21-E8FD-4B48-B88C-D93AA40AC000}" type="pres">
      <dgm:prSet presAssocID="{70DA7C83-93D2-4C4D-8473-A77BF484AE89}" presName="horz1" presStyleCnt="0"/>
      <dgm:spPr/>
    </dgm:pt>
    <dgm:pt modelId="{743D380E-8481-4D86-B7DF-BFF7A0AE9D4A}" type="pres">
      <dgm:prSet presAssocID="{70DA7C83-93D2-4C4D-8473-A77BF484AE89}" presName="tx1" presStyleLbl="revTx" presStyleIdx="0" presStyleCnt="3"/>
      <dgm:spPr/>
    </dgm:pt>
    <dgm:pt modelId="{009385FA-C8D9-4E2A-9423-633CD001A3A8}" type="pres">
      <dgm:prSet presAssocID="{70DA7C83-93D2-4C4D-8473-A77BF484AE89}" presName="vert1" presStyleCnt="0"/>
      <dgm:spPr/>
    </dgm:pt>
    <dgm:pt modelId="{8418655E-C834-43E6-A096-8873749A400D}" type="pres">
      <dgm:prSet presAssocID="{E0AD799F-CE73-4D6C-9E04-25753C68E7B2}" presName="thickLine" presStyleLbl="alignNode1" presStyleIdx="1" presStyleCnt="3"/>
      <dgm:spPr/>
    </dgm:pt>
    <dgm:pt modelId="{BD794726-C650-4346-A10D-59ADB53AD29C}" type="pres">
      <dgm:prSet presAssocID="{E0AD799F-CE73-4D6C-9E04-25753C68E7B2}" presName="horz1" presStyleCnt="0"/>
      <dgm:spPr/>
    </dgm:pt>
    <dgm:pt modelId="{1E5DFB15-92C0-4C78-91A2-8B5595108D3B}" type="pres">
      <dgm:prSet presAssocID="{E0AD799F-CE73-4D6C-9E04-25753C68E7B2}" presName="tx1" presStyleLbl="revTx" presStyleIdx="1" presStyleCnt="3"/>
      <dgm:spPr/>
    </dgm:pt>
    <dgm:pt modelId="{074E6AEF-7BEC-4A8D-AEAE-60C6692C55D6}" type="pres">
      <dgm:prSet presAssocID="{E0AD799F-CE73-4D6C-9E04-25753C68E7B2}" presName="vert1" presStyleCnt="0"/>
      <dgm:spPr/>
    </dgm:pt>
    <dgm:pt modelId="{E6F12C99-82FA-46AA-84BD-2563819635DC}" type="pres">
      <dgm:prSet presAssocID="{B9752C58-5A40-45F2-8469-009FCEADA3FA}" presName="thickLine" presStyleLbl="alignNode1" presStyleIdx="2" presStyleCnt="3"/>
      <dgm:spPr/>
    </dgm:pt>
    <dgm:pt modelId="{3F13919F-3D6D-40DC-B23A-17BA018CDE32}" type="pres">
      <dgm:prSet presAssocID="{B9752C58-5A40-45F2-8469-009FCEADA3FA}" presName="horz1" presStyleCnt="0"/>
      <dgm:spPr/>
    </dgm:pt>
    <dgm:pt modelId="{05005FD6-FAE1-45D6-ABDB-809B27244824}" type="pres">
      <dgm:prSet presAssocID="{B9752C58-5A40-45F2-8469-009FCEADA3FA}" presName="tx1" presStyleLbl="revTx" presStyleIdx="2" presStyleCnt="3"/>
      <dgm:spPr/>
    </dgm:pt>
    <dgm:pt modelId="{3289DF41-1E74-4828-AFEE-3A2C9539528D}" type="pres">
      <dgm:prSet presAssocID="{B9752C58-5A40-45F2-8469-009FCEADA3FA}" presName="vert1" presStyleCnt="0"/>
      <dgm:spPr/>
    </dgm:pt>
  </dgm:ptLst>
  <dgm:cxnLst>
    <dgm:cxn modelId="{DFAFCA17-903D-4268-B2D5-D4A623002112}" srcId="{A481F45E-052C-4BB2-ADA4-A9B579F032B8}" destId="{70DA7C83-93D2-4C4D-8473-A77BF484AE89}" srcOrd="0" destOrd="0" parTransId="{3D944091-FEF2-49B0-B302-40E4D8BAE66A}" sibTransId="{6920BAA1-D892-4B1C-9F84-CFEB9D725624}"/>
    <dgm:cxn modelId="{099EB018-CAC2-4762-BBFC-83AE00DD90C0}" type="presOf" srcId="{B9752C58-5A40-45F2-8469-009FCEADA3FA}" destId="{05005FD6-FAE1-45D6-ABDB-809B27244824}" srcOrd="0" destOrd="0" presId="urn:microsoft.com/office/officeart/2008/layout/LinedList"/>
    <dgm:cxn modelId="{26BDC81F-14A6-42DE-BE65-E4F99D115D59}" type="presOf" srcId="{E0AD799F-CE73-4D6C-9E04-25753C68E7B2}" destId="{1E5DFB15-92C0-4C78-91A2-8B5595108D3B}" srcOrd="0" destOrd="0" presId="urn:microsoft.com/office/officeart/2008/layout/LinedList"/>
    <dgm:cxn modelId="{C85AA562-BB78-4FCA-B574-47BBCFA3E229}" srcId="{A481F45E-052C-4BB2-ADA4-A9B579F032B8}" destId="{B9752C58-5A40-45F2-8469-009FCEADA3FA}" srcOrd="2" destOrd="0" parTransId="{4329E03F-9BBE-4168-BFD6-37A7FD774D13}" sibTransId="{D1A7E99D-E700-4567-8FE6-4EB8EC9C21F7}"/>
    <dgm:cxn modelId="{BB5A1EA9-3851-42AA-87D7-ABCDC6987D4B}" type="presOf" srcId="{70DA7C83-93D2-4C4D-8473-A77BF484AE89}" destId="{743D380E-8481-4D86-B7DF-BFF7A0AE9D4A}" srcOrd="0" destOrd="0" presId="urn:microsoft.com/office/officeart/2008/layout/LinedList"/>
    <dgm:cxn modelId="{0A7BDCB5-A8DC-40F5-B4F4-6AD6F79CB18F}" srcId="{A481F45E-052C-4BB2-ADA4-A9B579F032B8}" destId="{E0AD799F-CE73-4D6C-9E04-25753C68E7B2}" srcOrd="1" destOrd="0" parTransId="{5288A54A-AA2D-4638-96E9-0CDFDF1C16D0}" sibTransId="{F4BFBEAF-91D6-4881-B34F-0E8022A29807}"/>
    <dgm:cxn modelId="{388F51B8-6FAA-43E2-86E2-CEA18D93900F}" type="presOf" srcId="{A481F45E-052C-4BB2-ADA4-A9B579F032B8}" destId="{805DE374-2C54-4E97-AF9A-E4B0B279B670}" srcOrd="0" destOrd="0" presId="urn:microsoft.com/office/officeart/2008/layout/LinedList"/>
    <dgm:cxn modelId="{7517A872-AB99-4D2C-B216-221711AE8A2B}" type="presParOf" srcId="{805DE374-2C54-4E97-AF9A-E4B0B279B670}" destId="{6F52F253-CCC1-41B1-9598-03CEC317E881}" srcOrd="0" destOrd="0" presId="urn:microsoft.com/office/officeart/2008/layout/LinedList"/>
    <dgm:cxn modelId="{D4002E3B-E304-4584-91BA-BB27E6A452BE}" type="presParOf" srcId="{805DE374-2C54-4E97-AF9A-E4B0B279B670}" destId="{BBECDD21-E8FD-4B48-B88C-D93AA40AC000}" srcOrd="1" destOrd="0" presId="urn:microsoft.com/office/officeart/2008/layout/LinedList"/>
    <dgm:cxn modelId="{9CA724F2-8E0A-4361-AA53-BBBDF5AABD56}" type="presParOf" srcId="{BBECDD21-E8FD-4B48-B88C-D93AA40AC000}" destId="{743D380E-8481-4D86-B7DF-BFF7A0AE9D4A}" srcOrd="0" destOrd="0" presId="urn:microsoft.com/office/officeart/2008/layout/LinedList"/>
    <dgm:cxn modelId="{C26DB666-F263-4E14-BF5D-D441E996E8C9}" type="presParOf" srcId="{BBECDD21-E8FD-4B48-B88C-D93AA40AC000}" destId="{009385FA-C8D9-4E2A-9423-633CD001A3A8}" srcOrd="1" destOrd="0" presId="urn:microsoft.com/office/officeart/2008/layout/LinedList"/>
    <dgm:cxn modelId="{3F0E5C7D-CFB1-4E5B-8182-8D40C25ADA82}" type="presParOf" srcId="{805DE374-2C54-4E97-AF9A-E4B0B279B670}" destId="{8418655E-C834-43E6-A096-8873749A400D}" srcOrd="2" destOrd="0" presId="urn:microsoft.com/office/officeart/2008/layout/LinedList"/>
    <dgm:cxn modelId="{C5DDC12D-F876-485C-B41E-326C7B1FD13E}" type="presParOf" srcId="{805DE374-2C54-4E97-AF9A-E4B0B279B670}" destId="{BD794726-C650-4346-A10D-59ADB53AD29C}" srcOrd="3" destOrd="0" presId="urn:microsoft.com/office/officeart/2008/layout/LinedList"/>
    <dgm:cxn modelId="{BE1E97AE-FF44-4034-8DB0-ED4F4E85D852}" type="presParOf" srcId="{BD794726-C650-4346-A10D-59ADB53AD29C}" destId="{1E5DFB15-92C0-4C78-91A2-8B5595108D3B}" srcOrd="0" destOrd="0" presId="urn:microsoft.com/office/officeart/2008/layout/LinedList"/>
    <dgm:cxn modelId="{54EF692C-5C54-4B94-B3E3-133F430CE37D}" type="presParOf" srcId="{BD794726-C650-4346-A10D-59ADB53AD29C}" destId="{074E6AEF-7BEC-4A8D-AEAE-60C6692C55D6}" srcOrd="1" destOrd="0" presId="urn:microsoft.com/office/officeart/2008/layout/LinedList"/>
    <dgm:cxn modelId="{68886F93-7E98-4AEF-A81C-37B4CFC31D40}" type="presParOf" srcId="{805DE374-2C54-4E97-AF9A-E4B0B279B670}" destId="{E6F12C99-82FA-46AA-84BD-2563819635DC}" srcOrd="4" destOrd="0" presId="urn:microsoft.com/office/officeart/2008/layout/LinedList"/>
    <dgm:cxn modelId="{634C8B58-3201-4A1E-923D-38F42B974C73}" type="presParOf" srcId="{805DE374-2C54-4E97-AF9A-E4B0B279B670}" destId="{3F13919F-3D6D-40DC-B23A-17BA018CDE32}" srcOrd="5" destOrd="0" presId="urn:microsoft.com/office/officeart/2008/layout/LinedList"/>
    <dgm:cxn modelId="{08A6044B-B9F6-4223-A48C-F2F83A10909B}" type="presParOf" srcId="{3F13919F-3D6D-40DC-B23A-17BA018CDE32}" destId="{05005FD6-FAE1-45D6-ABDB-809B27244824}" srcOrd="0" destOrd="0" presId="urn:microsoft.com/office/officeart/2008/layout/LinedList"/>
    <dgm:cxn modelId="{87B88D3C-C6CA-4AB5-B5BE-A32F19431827}" type="presParOf" srcId="{3F13919F-3D6D-40DC-B23A-17BA018CDE32}" destId="{3289DF41-1E74-4828-AFEE-3A2C953952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7CC533-E657-47C2-A12D-6C550F964A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D703B6-7512-48AE-A2C6-67952ADD4B0D}">
      <dgm:prSet/>
      <dgm:spPr/>
      <dgm:t>
        <a:bodyPr/>
        <a:lstStyle/>
        <a:p>
          <a:r>
            <a:rPr lang="en-US"/>
            <a:t>Successful development of a Corporate Management Hub.</a:t>
          </a:r>
        </a:p>
      </dgm:t>
    </dgm:pt>
    <dgm:pt modelId="{AFEABB29-2883-4C03-AC71-9D31C054743D}" type="parTrans" cxnId="{8FD94FB0-B603-455C-90E0-2688D95A3C64}">
      <dgm:prSet/>
      <dgm:spPr/>
      <dgm:t>
        <a:bodyPr/>
        <a:lstStyle/>
        <a:p>
          <a:endParaRPr lang="en-US"/>
        </a:p>
      </dgm:t>
    </dgm:pt>
    <dgm:pt modelId="{72CDBCBD-9E9E-4324-83AB-001384143A2C}" type="sibTrans" cxnId="{8FD94FB0-B603-455C-90E0-2688D95A3C64}">
      <dgm:prSet/>
      <dgm:spPr/>
      <dgm:t>
        <a:bodyPr/>
        <a:lstStyle/>
        <a:p>
          <a:endParaRPr lang="en-US"/>
        </a:p>
      </dgm:t>
    </dgm:pt>
    <dgm:pt modelId="{187A9DA5-DB17-40DB-9709-1FFE74179B1F}">
      <dgm:prSet/>
      <dgm:spPr/>
      <dgm:t>
        <a:bodyPr/>
        <a:lstStyle/>
        <a:p>
          <a:r>
            <a:rPr lang="en-US"/>
            <a:t>Effective utilization of advanced data structures.</a:t>
          </a:r>
        </a:p>
      </dgm:t>
    </dgm:pt>
    <dgm:pt modelId="{DCB53901-A84E-48ED-8F10-375052091A94}" type="parTrans" cxnId="{975CE975-67DC-4212-8F37-3EB335A2FA8F}">
      <dgm:prSet/>
      <dgm:spPr/>
      <dgm:t>
        <a:bodyPr/>
        <a:lstStyle/>
        <a:p>
          <a:endParaRPr lang="en-US"/>
        </a:p>
      </dgm:t>
    </dgm:pt>
    <dgm:pt modelId="{6BC36B2B-2CAB-47A6-95F0-3A5A9438246D}" type="sibTrans" cxnId="{975CE975-67DC-4212-8F37-3EB335A2FA8F}">
      <dgm:prSet/>
      <dgm:spPr/>
      <dgm:t>
        <a:bodyPr/>
        <a:lstStyle/>
        <a:p>
          <a:endParaRPr lang="en-US"/>
        </a:p>
      </dgm:t>
    </dgm:pt>
    <dgm:pt modelId="{AD277287-F819-460F-B7FD-CB8AB9DC01C8}">
      <dgm:prSet/>
      <dgm:spPr/>
      <dgm:t>
        <a:bodyPr/>
        <a:lstStyle/>
        <a:p>
          <a:r>
            <a:rPr lang="en-US"/>
            <a:t>Potential for enhancing hiring processes and management efficiency.</a:t>
          </a:r>
        </a:p>
      </dgm:t>
    </dgm:pt>
    <dgm:pt modelId="{6C902BC6-80C5-4D22-8745-843E9174CC14}" type="parTrans" cxnId="{7D19D66E-DC23-499B-AFEC-6E3CA774D806}">
      <dgm:prSet/>
      <dgm:spPr/>
      <dgm:t>
        <a:bodyPr/>
        <a:lstStyle/>
        <a:p>
          <a:endParaRPr lang="en-US"/>
        </a:p>
      </dgm:t>
    </dgm:pt>
    <dgm:pt modelId="{67596790-01BD-4780-933C-E2E2FF28C931}" type="sibTrans" cxnId="{7D19D66E-DC23-499B-AFEC-6E3CA774D806}">
      <dgm:prSet/>
      <dgm:spPr/>
      <dgm:t>
        <a:bodyPr/>
        <a:lstStyle/>
        <a:p>
          <a:endParaRPr lang="en-US"/>
        </a:p>
      </dgm:t>
    </dgm:pt>
    <dgm:pt modelId="{A73681AC-0DAC-476B-9644-439227CC7FEB}" type="pres">
      <dgm:prSet presAssocID="{247CC533-E657-47C2-A12D-6C550F964A6C}" presName="root" presStyleCnt="0">
        <dgm:presLayoutVars>
          <dgm:dir/>
          <dgm:resizeHandles val="exact"/>
        </dgm:presLayoutVars>
      </dgm:prSet>
      <dgm:spPr/>
    </dgm:pt>
    <dgm:pt modelId="{A39E2285-5545-4DA4-950E-30FA2FAD28CA}" type="pres">
      <dgm:prSet presAssocID="{BFD703B6-7512-48AE-A2C6-67952ADD4B0D}" presName="compNode" presStyleCnt="0"/>
      <dgm:spPr/>
    </dgm:pt>
    <dgm:pt modelId="{C4FF4DD1-0293-41E3-921C-C4DC334A795B}" type="pres">
      <dgm:prSet presAssocID="{BFD703B6-7512-48AE-A2C6-67952ADD4B0D}" presName="bgRect" presStyleLbl="bgShp" presStyleIdx="0" presStyleCnt="3"/>
      <dgm:spPr/>
    </dgm:pt>
    <dgm:pt modelId="{E076FE2A-721B-46B5-A8B4-218C5575460A}" type="pres">
      <dgm:prSet presAssocID="{BFD703B6-7512-48AE-A2C6-67952ADD4B0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8DD05A40-63FE-4E59-BA7B-1316EF637B9D}" type="pres">
      <dgm:prSet presAssocID="{BFD703B6-7512-48AE-A2C6-67952ADD4B0D}" presName="spaceRect" presStyleCnt="0"/>
      <dgm:spPr/>
    </dgm:pt>
    <dgm:pt modelId="{98556405-F503-433A-A394-1AF3A4C8B73B}" type="pres">
      <dgm:prSet presAssocID="{BFD703B6-7512-48AE-A2C6-67952ADD4B0D}" presName="parTx" presStyleLbl="revTx" presStyleIdx="0" presStyleCnt="3">
        <dgm:presLayoutVars>
          <dgm:chMax val="0"/>
          <dgm:chPref val="0"/>
        </dgm:presLayoutVars>
      </dgm:prSet>
      <dgm:spPr/>
    </dgm:pt>
    <dgm:pt modelId="{D0E786E0-6DB1-4E79-AE0C-01F5935F84DF}" type="pres">
      <dgm:prSet presAssocID="{72CDBCBD-9E9E-4324-83AB-001384143A2C}" presName="sibTrans" presStyleCnt="0"/>
      <dgm:spPr/>
    </dgm:pt>
    <dgm:pt modelId="{62B9716B-8F4A-40FA-8F96-6644E308DFAC}" type="pres">
      <dgm:prSet presAssocID="{187A9DA5-DB17-40DB-9709-1FFE74179B1F}" presName="compNode" presStyleCnt="0"/>
      <dgm:spPr/>
    </dgm:pt>
    <dgm:pt modelId="{40DF416A-BB13-408C-B0F5-068D24F6EB58}" type="pres">
      <dgm:prSet presAssocID="{187A9DA5-DB17-40DB-9709-1FFE74179B1F}" presName="bgRect" presStyleLbl="bgShp" presStyleIdx="1" presStyleCnt="3"/>
      <dgm:spPr/>
    </dgm:pt>
    <dgm:pt modelId="{A071D7A5-4909-4A68-80F6-007F065BE2BA}" type="pres">
      <dgm:prSet presAssocID="{187A9DA5-DB17-40DB-9709-1FFE74179B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9F9AD16-8E5D-4853-9ED4-68E90B09E300}" type="pres">
      <dgm:prSet presAssocID="{187A9DA5-DB17-40DB-9709-1FFE74179B1F}" presName="spaceRect" presStyleCnt="0"/>
      <dgm:spPr/>
    </dgm:pt>
    <dgm:pt modelId="{C9D9C999-44C1-4691-BC3A-4C9757F0F799}" type="pres">
      <dgm:prSet presAssocID="{187A9DA5-DB17-40DB-9709-1FFE74179B1F}" presName="parTx" presStyleLbl="revTx" presStyleIdx="1" presStyleCnt="3">
        <dgm:presLayoutVars>
          <dgm:chMax val="0"/>
          <dgm:chPref val="0"/>
        </dgm:presLayoutVars>
      </dgm:prSet>
      <dgm:spPr/>
    </dgm:pt>
    <dgm:pt modelId="{A963FE26-AC9D-44D2-B971-FF336ED9B798}" type="pres">
      <dgm:prSet presAssocID="{6BC36B2B-2CAB-47A6-95F0-3A5A9438246D}" presName="sibTrans" presStyleCnt="0"/>
      <dgm:spPr/>
    </dgm:pt>
    <dgm:pt modelId="{1C9B918A-943C-4886-B87E-7A21A8CBB7EF}" type="pres">
      <dgm:prSet presAssocID="{AD277287-F819-460F-B7FD-CB8AB9DC01C8}" presName="compNode" presStyleCnt="0"/>
      <dgm:spPr/>
    </dgm:pt>
    <dgm:pt modelId="{6C2E6A2F-9C6F-416A-B639-7AFE61B5973F}" type="pres">
      <dgm:prSet presAssocID="{AD277287-F819-460F-B7FD-CB8AB9DC01C8}" presName="bgRect" presStyleLbl="bgShp" presStyleIdx="2" presStyleCnt="3"/>
      <dgm:spPr/>
    </dgm:pt>
    <dgm:pt modelId="{652661F2-3127-4511-9EEF-B73F1B4792CD}" type="pres">
      <dgm:prSet presAssocID="{AD277287-F819-460F-B7FD-CB8AB9DC01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61640030-B659-4463-905A-A64BB414E53F}" type="pres">
      <dgm:prSet presAssocID="{AD277287-F819-460F-B7FD-CB8AB9DC01C8}" presName="spaceRect" presStyleCnt="0"/>
      <dgm:spPr/>
    </dgm:pt>
    <dgm:pt modelId="{7BDC81A0-110F-45A8-A9B7-42440337BA1E}" type="pres">
      <dgm:prSet presAssocID="{AD277287-F819-460F-B7FD-CB8AB9DC01C8}" presName="parTx" presStyleLbl="revTx" presStyleIdx="2" presStyleCnt="3">
        <dgm:presLayoutVars>
          <dgm:chMax val="0"/>
          <dgm:chPref val="0"/>
        </dgm:presLayoutVars>
      </dgm:prSet>
      <dgm:spPr/>
    </dgm:pt>
  </dgm:ptLst>
  <dgm:cxnLst>
    <dgm:cxn modelId="{56A20A0D-B2A6-448B-B17E-C8C9EA94A3D1}" type="presOf" srcId="{AD277287-F819-460F-B7FD-CB8AB9DC01C8}" destId="{7BDC81A0-110F-45A8-A9B7-42440337BA1E}" srcOrd="0" destOrd="0" presId="urn:microsoft.com/office/officeart/2018/2/layout/IconVerticalSolidList"/>
    <dgm:cxn modelId="{AC27531C-3A7E-47DA-B7D6-66809D3F61BB}" type="presOf" srcId="{187A9DA5-DB17-40DB-9709-1FFE74179B1F}" destId="{C9D9C999-44C1-4691-BC3A-4C9757F0F799}" srcOrd="0" destOrd="0" presId="urn:microsoft.com/office/officeart/2018/2/layout/IconVerticalSolidList"/>
    <dgm:cxn modelId="{7D19D66E-DC23-499B-AFEC-6E3CA774D806}" srcId="{247CC533-E657-47C2-A12D-6C550F964A6C}" destId="{AD277287-F819-460F-B7FD-CB8AB9DC01C8}" srcOrd="2" destOrd="0" parTransId="{6C902BC6-80C5-4D22-8745-843E9174CC14}" sibTransId="{67596790-01BD-4780-933C-E2E2FF28C931}"/>
    <dgm:cxn modelId="{975CE975-67DC-4212-8F37-3EB335A2FA8F}" srcId="{247CC533-E657-47C2-A12D-6C550F964A6C}" destId="{187A9DA5-DB17-40DB-9709-1FFE74179B1F}" srcOrd="1" destOrd="0" parTransId="{DCB53901-A84E-48ED-8F10-375052091A94}" sibTransId="{6BC36B2B-2CAB-47A6-95F0-3A5A9438246D}"/>
    <dgm:cxn modelId="{9ECE469E-FFC8-4459-9713-0F69FEF2EEF2}" type="presOf" srcId="{247CC533-E657-47C2-A12D-6C550F964A6C}" destId="{A73681AC-0DAC-476B-9644-439227CC7FEB}" srcOrd="0" destOrd="0" presId="urn:microsoft.com/office/officeart/2018/2/layout/IconVerticalSolidList"/>
    <dgm:cxn modelId="{8FD94FB0-B603-455C-90E0-2688D95A3C64}" srcId="{247CC533-E657-47C2-A12D-6C550F964A6C}" destId="{BFD703B6-7512-48AE-A2C6-67952ADD4B0D}" srcOrd="0" destOrd="0" parTransId="{AFEABB29-2883-4C03-AC71-9D31C054743D}" sibTransId="{72CDBCBD-9E9E-4324-83AB-001384143A2C}"/>
    <dgm:cxn modelId="{12BA7FCD-C7EF-4F87-8DB0-3CEC197F39DD}" type="presOf" srcId="{BFD703B6-7512-48AE-A2C6-67952ADD4B0D}" destId="{98556405-F503-433A-A394-1AF3A4C8B73B}" srcOrd="0" destOrd="0" presId="urn:microsoft.com/office/officeart/2018/2/layout/IconVerticalSolidList"/>
    <dgm:cxn modelId="{C8D568CE-096E-4558-BB0F-E496B98ED054}" type="presParOf" srcId="{A73681AC-0DAC-476B-9644-439227CC7FEB}" destId="{A39E2285-5545-4DA4-950E-30FA2FAD28CA}" srcOrd="0" destOrd="0" presId="urn:microsoft.com/office/officeart/2018/2/layout/IconVerticalSolidList"/>
    <dgm:cxn modelId="{5EA6CEA2-E83C-4C9B-94E5-62C34FE60389}" type="presParOf" srcId="{A39E2285-5545-4DA4-950E-30FA2FAD28CA}" destId="{C4FF4DD1-0293-41E3-921C-C4DC334A795B}" srcOrd="0" destOrd="0" presId="urn:microsoft.com/office/officeart/2018/2/layout/IconVerticalSolidList"/>
    <dgm:cxn modelId="{04627B26-C6F6-4827-8E1F-9BBEC56A164B}" type="presParOf" srcId="{A39E2285-5545-4DA4-950E-30FA2FAD28CA}" destId="{E076FE2A-721B-46B5-A8B4-218C5575460A}" srcOrd="1" destOrd="0" presId="urn:microsoft.com/office/officeart/2018/2/layout/IconVerticalSolidList"/>
    <dgm:cxn modelId="{CC854A79-E83F-4F1F-8972-3295B1707F24}" type="presParOf" srcId="{A39E2285-5545-4DA4-950E-30FA2FAD28CA}" destId="{8DD05A40-63FE-4E59-BA7B-1316EF637B9D}" srcOrd="2" destOrd="0" presId="urn:microsoft.com/office/officeart/2018/2/layout/IconVerticalSolidList"/>
    <dgm:cxn modelId="{8B7ECA1F-C8A3-4AC7-9C9B-93071050BA29}" type="presParOf" srcId="{A39E2285-5545-4DA4-950E-30FA2FAD28CA}" destId="{98556405-F503-433A-A394-1AF3A4C8B73B}" srcOrd="3" destOrd="0" presId="urn:microsoft.com/office/officeart/2018/2/layout/IconVerticalSolidList"/>
    <dgm:cxn modelId="{EB343D14-7C5C-4FBB-9D95-8BC2C03CC550}" type="presParOf" srcId="{A73681AC-0DAC-476B-9644-439227CC7FEB}" destId="{D0E786E0-6DB1-4E79-AE0C-01F5935F84DF}" srcOrd="1" destOrd="0" presId="urn:microsoft.com/office/officeart/2018/2/layout/IconVerticalSolidList"/>
    <dgm:cxn modelId="{625C4D64-19A8-4CF8-BA64-8426F793A242}" type="presParOf" srcId="{A73681AC-0DAC-476B-9644-439227CC7FEB}" destId="{62B9716B-8F4A-40FA-8F96-6644E308DFAC}" srcOrd="2" destOrd="0" presId="urn:microsoft.com/office/officeart/2018/2/layout/IconVerticalSolidList"/>
    <dgm:cxn modelId="{6F12BE74-FD88-4E9A-ADC2-7525E80AF58B}" type="presParOf" srcId="{62B9716B-8F4A-40FA-8F96-6644E308DFAC}" destId="{40DF416A-BB13-408C-B0F5-068D24F6EB58}" srcOrd="0" destOrd="0" presId="urn:microsoft.com/office/officeart/2018/2/layout/IconVerticalSolidList"/>
    <dgm:cxn modelId="{472A6C6F-C87F-4073-B89E-604977362E1C}" type="presParOf" srcId="{62B9716B-8F4A-40FA-8F96-6644E308DFAC}" destId="{A071D7A5-4909-4A68-80F6-007F065BE2BA}" srcOrd="1" destOrd="0" presId="urn:microsoft.com/office/officeart/2018/2/layout/IconVerticalSolidList"/>
    <dgm:cxn modelId="{67F310E3-C82A-4CEE-96B9-71546F42446C}" type="presParOf" srcId="{62B9716B-8F4A-40FA-8F96-6644E308DFAC}" destId="{C9F9AD16-8E5D-4853-9ED4-68E90B09E300}" srcOrd="2" destOrd="0" presId="urn:microsoft.com/office/officeart/2018/2/layout/IconVerticalSolidList"/>
    <dgm:cxn modelId="{35741975-78CC-418C-95A7-7FC29D13B231}" type="presParOf" srcId="{62B9716B-8F4A-40FA-8F96-6644E308DFAC}" destId="{C9D9C999-44C1-4691-BC3A-4C9757F0F799}" srcOrd="3" destOrd="0" presId="urn:microsoft.com/office/officeart/2018/2/layout/IconVerticalSolidList"/>
    <dgm:cxn modelId="{0399B4D0-0DD3-49B7-B322-CEBF9A14242C}" type="presParOf" srcId="{A73681AC-0DAC-476B-9644-439227CC7FEB}" destId="{A963FE26-AC9D-44D2-B971-FF336ED9B798}" srcOrd="3" destOrd="0" presId="urn:microsoft.com/office/officeart/2018/2/layout/IconVerticalSolidList"/>
    <dgm:cxn modelId="{6C14884C-1E31-4AC8-86BE-41E69395BEFB}" type="presParOf" srcId="{A73681AC-0DAC-476B-9644-439227CC7FEB}" destId="{1C9B918A-943C-4886-B87E-7A21A8CBB7EF}" srcOrd="4" destOrd="0" presId="urn:microsoft.com/office/officeart/2018/2/layout/IconVerticalSolidList"/>
    <dgm:cxn modelId="{BDEE77B8-644F-49B2-929B-2D87DEBB3136}" type="presParOf" srcId="{1C9B918A-943C-4886-B87E-7A21A8CBB7EF}" destId="{6C2E6A2F-9C6F-416A-B639-7AFE61B5973F}" srcOrd="0" destOrd="0" presId="urn:microsoft.com/office/officeart/2018/2/layout/IconVerticalSolidList"/>
    <dgm:cxn modelId="{8EEB65E7-DA80-453C-A29D-849F72F83ED1}" type="presParOf" srcId="{1C9B918A-943C-4886-B87E-7A21A8CBB7EF}" destId="{652661F2-3127-4511-9EEF-B73F1B4792CD}" srcOrd="1" destOrd="0" presId="urn:microsoft.com/office/officeart/2018/2/layout/IconVerticalSolidList"/>
    <dgm:cxn modelId="{2727D508-D564-48B2-934C-915C56D53774}" type="presParOf" srcId="{1C9B918A-943C-4886-B87E-7A21A8CBB7EF}" destId="{61640030-B659-4463-905A-A64BB414E53F}" srcOrd="2" destOrd="0" presId="urn:microsoft.com/office/officeart/2018/2/layout/IconVerticalSolidList"/>
    <dgm:cxn modelId="{845A1830-6580-4941-BF3B-5AC1CBC4844D}" type="presParOf" srcId="{1C9B918A-943C-4886-B87E-7A21A8CBB7EF}" destId="{7BDC81A0-110F-45A8-A9B7-42440337BA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616D0-3E26-42FA-8188-8EEB8C56FFEC}">
      <dsp:nvSpPr>
        <dsp:cNvPr id="0" name=""/>
        <dsp:cNvSpPr/>
      </dsp:nvSpPr>
      <dsp:spPr>
        <a:xfrm>
          <a:off x="0" y="50888"/>
          <a:ext cx="6245265" cy="5534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Problem Statement</a:t>
          </a:r>
        </a:p>
      </dsp:txBody>
      <dsp:txXfrm>
        <a:off x="27015" y="77903"/>
        <a:ext cx="6191235" cy="499380"/>
      </dsp:txXfrm>
    </dsp:sp>
    <dsp:sp modelId="{1BB360C7-6FCB-4A27-9534-50C2804CB46D}">
      <dsp:nvSpPr>
        <dsp:cNvPr id="0" name=""/>
        <dsp:cNvSpPr/>
      </dsp:nvSpPr>
      <dsp:spPr>
        <a:xfrm>
          <a:off x="0" y="667658"/>
          <a:ext cx="6245265" cy="553410"/>
        </a:xfrm>
        <a:prstGeom prst="roundRect">
          <a:avLst/>
        </a:prstGeom>
        <a:solidFill>
          <a:schemeClr val="accent2">
            <a:hueOff val="770412"/>
            <a:satOff val="0"/>
            <a:lumOff val="23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Introduction</a:t>
          </a:r>
        </a:p>
      </dsp:txBody>
      <dsp:txXfrm>
        <a:off x="27015" y="694673"/>
        <a:ext cx="6191235" cy="499380"/>
      </dsp:txXfrm>
    </dsp:sp>
    <dsp:sp modelId="{8B3A49FA-E925-44F7-8862-3E4ED3B81934}">
      <dsp:nvSpPr>
        <dsp:cNvPr id="0" name=""/>
        <dsp:cNvSpPr/>
      </dsp:nvSpPr>
      <dsp:spPr>
        <a:xfrm>
          <a:off x="0" y="1284428"/>
          <a:ext cx="6245265" cy="553410"/>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Data Structures Used</a:t>
          </a:r>
        </a:p>
      </dsp:txBody>
      <dsp:txXfrm>
        <a:off x="27015" y="1311443"/>
        <a:ext cx="6191235" cy="499380"/>
      </dsp:txXfrm>
    </dsp:sp>
    <dsp:sp modelId="{213BBD47-BB82-4E25-BD82-B34A6206E909}">
      <dsp:nvSpPr>
        <dsp:cNvPr id="0" name=""/>
        <dsp:cNvSpPr/>
      </dsp:nvSpPr>
      <dsp:spPr>
        <a:xfrm>
          <a:off x="0" y="1901198"/>
          <a:ext cx="6245265" cy="553410"/>
        </a:xfrm>
        <a:prstGeom prst="roundRect">
          <a:avLst/>
        </a:prstGeom>
        <a:solidFill>
          <a:schemeClr val="accent2">
            <a:hueOff val="2311237"/>
            <a:satOff val="0"/>
            <a:lumOff val="69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Driving Factors</a:t>
          </a:r>
        </a:p>
      </dsp:txBody>
      <dsp:txXfrm>
        <a:off x="27015" y="1928213"/>
        <a:ext cx="6191235" cy="499380"/>
      </dsp:txXfrm>
    </dsp:sp>
    <dsp:sp modelId="{344E4992-C383-4EFB-A0CC-29031D1B3485}">
      <dsp:nvSpPr>
        <dsp:cNvPr id="0" name=""/>
        <dsp:cNvSpPr/>
      </dsp:nvSpPr>
      <dsp:spPr>
        <a:xfrm>
          <a:off x="0" y="2517968"/>
          <a:ext cx="6245265" cy="55341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Methodology</a:t>
          </a:r>
        </a:p>
      </dsp:txBody>
      <dsp:txXfrm>
        <a:off x="27015" y="2544983"/>
        <a:ext cx="6191235" cy="499380"/>
      </dsp:txXfrm>
    </dsp:sp>
    <dsp:sp modelId="{557A0EFA-C480-43AC-AE3B-1DAF0F22500F}">
      <dsp:nvSpPr>
        <dsp:cNvPr id="0" name=""/>
        <dsp:cNvSpPr/>
      </dsp:nvSpPr>
      <dsp:spPr>
        <a:xfrm>
          <a:off x="0" y="3134738"/>
          <a:ext cx="6245265" cy="553410"/>
        </a:xfrm>
        <a:prstGeom prst="roundRect">
          <a:avLst/>
        </a:prstGeom>
        <a:solidFill>
          <a:schemeClr val="accent2">
            <a:hueOff val="3852061"/>
            <a:satOff val="0"/>
            <a:lumOff val="11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Dataset</a:t>
          </a:r>
        </a:p>
      </dsp:txBody>
      <dsp:txXfrm>
        <a:off x="27015" y="3161753"/>
        <a:ext cx="6191235" cy="499380"/>
      </dsp:txXfrm>
    </dsp:sp>
    <dsp:sp modelId="{AAC683B5-0112-49D2-AC71-1D8EFABAB96B}">
      <dsp:nvSpPr>
        <dsp:cNvPr id="0" name=""/>
        <dsp:cNvSpPr/>
      </dsp:nvSpPr>
      <dsp:spPr>
        <a:xfrm>
          <a:off x="0" y="3751508"/>
          <a:ext cx="6245265" cy="553410"/>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Algorithm</a:t>
          </a:r>
        </a:p>
      </dsp:txBody>
      <dsp:txXfrm>
        <a:off x="27015" y="3778523"/>
        <a:ext cx="6191235" cy="499380"/>
      </dsp:txXfrm>
    </dsp:sp>
    <dsp:sp modelId="{3E41C0A8-152B-4A51-8750-DEAB7B73C4E8}">
      <dsp:nvSpPr>
        <dsp:cNvPr id="0" name=""/>
        <dsp:cNvSpPr/>
      </dsp:nvSpPr>
      <dsp:spPr>
        <a:xfrm>
          <a:off x="0" y="4368278"/>
          <a:ext cx="6245265" cy="553410"/>
        </a:xfrm>
        <a:prstGeom prst="roundRect">
          <a:avLst/>
        </a:prstGeom>
        <a:solidFill>
          <a:schemeClr val="accent2">
            <a:hueOff val="5392886"/>
            <a:satOff val="0"/>
            <a:lumOff val="163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Conclusion</a:t>
          </a:r>
        </a:p>
      </dsp:txBody>
      <dsp:txXfrm>
        <a:off x="27015" y="4395293"/>
        <a:ext cx="6191235" cy="499380"/>
      </dsp:txXfrm>
    </dsp:sp>
    <dsp:sp modelId="{E0E63A18-F260-4A5E-855D-C8FB9CE12D6E}">
      <dsp:nvSpPr>
        <dsp:cNvPr id="0" name=""/>
        <dsp:cNvSpPr/>
      </dsp:nvSpPr>
      <dsp:spPr>
        <a:xfrm>
          <a:off x="0" y="4985048"/>
          <a:ext cx="6245265" cy="55341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References</a:t>
          </a:r>
        </a:p>
      </dsp:txBody>
      <dsp:txXfrm>
        <a:off x="27015" y="5012063"/>
        <a:ext cx="6191235" cy="499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1219E-ABCA-42E3-BA83-44BA0895C1EC}">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F9C3C-06B9-4A88-B1DB-F68413D9E53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62B8B-2E01-40AF-BD7C-4F5E8A48FDE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B+ trees: Efficient storage and retrieval of employee and applicant data</a:t>
          </a:r>
        </a:p>
      </dsp:txBody>
      <dsp:txXfrm>
        <a:off x="1834517" y="469890"/>
        <a:ext cx="3148942" cy="1335915"/>
      </dsp:txXfrm>
    </dsp:sp>
    <dsp:sp modelId="{0EF46887-AF43-48A8-A60D-CD8C63454C00}">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A7B84E-9995-47B2-AB1A-56519C583DB6}">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C43B6-DBF5-45F4-805D-B96D687CCF1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err="1"/>
            <a:t>Trie</a:t>
          </a:r>
          <a:r>
            <a:rPr lang="en-US" sz="2200" kern="1200" dirty="0"/>
            <a:t>: Quick matching of applicant skills with job requirements</a:t>
          </a:r>
        </a:p>
      </dsp:txBody>
      <dsp:txXfrm>
        <a:off x="7154322" y="469890"/>
        <a:ext cx="3148942" cy="1335915"/>
      </dsp:txXfrm>
    </dsp:sp>
    <dsp:sp modelId="{51420C16-BCFE-440A-A49B-DE07A9800B4D}">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8BD94-4597-428E-A00A-7A4511A707C2}">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3898D2-36E4-4E09-8314-6AEB10267BF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Heap: Prioritizing candidates based on multiple parameters for hiring</a:t>
          </a:r>
        </a:p>
      </dsp:txBody>
      <dsp:txXfrm>
        <a:off x="1834517" y="2545532"/>
        <a:ext cx="3148942" cy="1335915"/>
      </dsp:txXfrm>
    </dsp:sp>
    <dsp:sp modelId="{C74C7D01-0014-4A9E-A898-223717CCF50C}">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64A85-130E-4C93-8CAA-728175FA3E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D0DCB4-B690-480C-BF29-36314FF8F31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Graphs: Facilitating rapid search operations based on job roles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5D798-0E39-422A-B178-4E473252A294}">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314E1-8895-44E7-A100-C438DA38857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09628-7EB7-496A-9EEF-063208A75734}">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Increasing complexity in corporate management</a:t>
          </a:r>
        </a:p>
      </dsp:txBody>
      <dsp:txXfrm>
        <a:off x="75768" y="3053169"/>
        <a:ext cx="3093750" cy="720000"/>
      </dsp:txXfrm>
    </dsp:sp>
    <dsp:sp modelId="{B45DA546-B40A-4007-ADF4-183332A22A64}">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ABEEC-F556-4254-AA14-10FCF362D30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5C16CD-F64F-4222-835D-0323F023C007}">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Need for efficient hiring processes</a:t>
          </a:r>
        </a:p>
      </dsp:txBody>
      <dsp:txXfrm>
        <a:off x="3710925" y="3053169"/>
        <a:ext cx="3093750" cy="720000"/>
      </dsp:txXfrm>
    </dsp:sp>
    <dsp:sp modelId="{4821DB5A-1735-4E59-9106-E8AC97B9E7A6}">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87B13-6036-44DD-BB91-16E6FB715C2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95E95-23AC-4BCD-A6A2-6C438075C0D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Desire to integrate SQL-like commands for ease of use</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2F253-CCC1-41B1-9598-03CEC317E881}">
      <dsp:nvSpPr>
        <dsp:cNvPr id="0" name=""/>
        <dsp:cNvSpPr/>
      </dsp:nvSpPr>
      <dsp:spPr>
        <a:xfrm>
          <a:off x="0" y="2729"/>
          <a:ext cx="6245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D380E-8481-4D86-B7DF-BFF7A0AE9D4A}">
      <dsp:nvSpPr>
        <dsp:cNvPr id="0" name=""/>
        <dsp:cNvSpPr/>
      </dsp:nvSpPr>
      <dsp:spPr>
        <a:xfrm>
          <a:off x="0" y="2729"/>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Use of multiple versions and GitHub for version control</a:t>
          </a:r>
          <a:endParaRPr lang="en-US" sz="4000" kern="1200" dirty="0"/>
        </a:p>
      </dsp:txBody>
      <dsp:txXfrm>
        <a:off x="0" y="2729"/>
        <a:ext cx="6245265" cy="1861296"/>
      </dsp:txXfrm>
    </dsp:sp>
    <dsp:sp modelId="{8418655E-C834-43E6-A096-8873749A400D}">
      <dsp:nvSpPr>
        <dsp:cNvPr id="0" name=""/>
        <dsp:cNvSpPr/>
      </dsp:nvSpPr>
      <dsp:spPr>
        <a:xfrm>
          <a:off x="0" y="1864025"/>
          <a:ext cx="6245265" cy="0"/>
        </a:xfrm>
        <a:prstGeom prst="line">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5DFB15-92C0-4C78-91A2-8B5595108D3B}">
      <dsp:nvSpPr>
        <dsp:cNvPr id="0" name=""/>
        <dsp:cNvSpPr/>
      </dsp:nvSpPr>
      <dsp:spPr>
        <a:xfrm>
          <a:off x="0" y="1864025"/>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Segregation of project files for clarity and modularity</a:t>
          </a:r>
        </a:p>
      </dsp:txBody>
      <dsp:txXfrm>
        <a:off x="0" y="1864025"/>
        <a:ext cx="6245265" cy="1861296"/>
      </dsp:txXfrm>
    </dsp:sp>
    <dsp:sp modelId="{E6F12C99-82FA-46AA-84BD-2563819635DC}">
      <dsp:nvSpPr>
        <dsp:cNvPr id="0" name=""/>
        <dsp:cNvSpPr/>
      </dsp:nvSpPr>
      <dsp:spPr>
        <a:xfrm>
          <a:off x="0" y="3725321"/>
          <a:ext cx="6245265" cy="0"/>
        </a:xfrm>
        <a:prstGeom prst="line">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05FD6-FAE1-45D6-ABDB-809B27244824}">
      <dsp:nvSpPr>
        <dsp:cNvPr id="0" name=""/>
        <dsp:cNvSpPr/>
      </dsp:nvSpPr>
      <dsp:spPr>
        <a:xfrm>
          <a:off x="0" y="3725321"/>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Iterative development process to refine features</a:t>
          </a:r>
        </a:p>
      </dsp:txBody>
      <dsp:txXfrm>
        <a:off x="0" y="3725321"/>
        <a:ext cx="6245265" cy="1861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F4DD1-0293-41E3-921C-C4DC334A795B}">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6FE2A-721B-46B5-A8B4-218C5575460A}">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56405-F503-433A-A394-1AF3A4C8B73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Successful development of a Corporate Management Hub.</a:t>
          </a:r>
        </a:p>
      </dsp:txBody>
      <dsp:txXfrm>
        <a:off x="1844034" y="682"/>
        <a:ext cx="4401230" cy="1596566"/>
      </dsp:txXfrm>
    </dsp:sp>
    <dsp:sp modelId="{40DF416A-BB13-408C-B0F5-068D24F6EB58}">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1D7A5-4909-4A68-80F6-007F065BE2BA}">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9C999-44C1-4691-BC3A-4C9757F0F799}">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Effective utilization of advanced data structures.</a:t>
          </a:r>
        </a:p>
      </dsp:txBody>
      <dsp:txXfrm>
        <a:off x="1844034" y="1996390"/>
        <a:ext cx="4401230" cy="1596566"/>
      </dsp:txXfrm>
    </dsp:sp>
    <dsp:sp modelId="{6C2E6A2F-9C6F-416A-B639-7AFE61B5973F}">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661F2-3127-4511-9EEF-B73F1B4792CD}">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DC81A0-110F-45A8-A9B7-42440337BA1E}">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Potential for enhancing hiring processes and management efficiency.</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89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86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26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14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73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8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2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199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1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0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37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4/16/2024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676964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349614691_Research_on_Hybrid_Index_Method_of_Double-Layer_B_Tree_for_Power_Big_Data_Considering_Knowledge_Graph" TargetMode="External"/><Relationship Id="rId2" Type="http://schemas.openxmlformats.org/officeDocument/2006/relationships/hyperlink" Target="https://www.geeksforgeeks.org/trie-insert-and-search/" TargetMode="External"/><Relationship Id="rId1" Type="http://schemas.openxmlformats.org/officeDocument/2006/relationships/slideLayout" Target="../slideLayouts/slideLayout2.xml"/><Relationship Id="rId6" Type="http://schemas.openxmlformats.org/officeDocument/2006/relationships/hyperlink" Target="https://carlosproal.com/ir/papers/p121-comer.pdf" TargetMode="External"/><Relationship Id="rId5" Type="http://schemas.openxmlformats.org/officeDocument/2006/relationships/hyperlink" Target="https://www.researchgate.net/publication/342832268_A_Case_Study_on_B-Tree_Database_Indexing_Technique" TargetMode="External"/><Relationship Id="rId4" Type="http://schemas.openxmlformats.org/officeDocument/2006/relationships/hyperlink" Target="https://www.academia.edu/11575258/B_tree_preference_over_B_tree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Concept View To Office Building And Sky">
            <a:extLst>
              <a:ext uri="{FF2B5EF4-FFF2-40B4-BE49-F238E27FC236}">
                <a16:creationId xmlns:a16="http://schemas.microsoft.com/office/drawing/2014/main" id="{5EACC70B-861B-4FDB-8C89-190044871C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E22B1-75BE-6E68-0003-F8DFAC872F0F}"/>
              </a:ext>
            </a:extLst>
          </p:cNvPr>
          <p:cNvSpPr>
            <a:spLocks noGrp="1"/>
          </p:cNvSpPr>
          <p:nvPr>
            <p:ph type="ctrTitle"/>
          </p:nvPr>
        </p:nvSpPr>
        <p:spPr>
          <a:xfrm>
            <a:off x="6096006" y="643467"/>
            <a:ext cx="5452529" cy="3569242"/>
          </a:xfrm>
        </p:spPr>
        <p:txBody>
          <a:bodyPr anchor="t">
            <a:normAutofit/>
          </a:bodyPr>
          <a:lstStyle/>
          <a:p>
            <a:pPr algn="r"/>
            <a:r>
              <a:rPr lang="en-US" sz="5100" dirty="0">
                <a:solidFill>
                  <a:schemeClr val="bg1"/>
                </a:solidFill>
              </a:rPr>
              <a:t>CORPORATE MANAGEMENT HUB</a:t>
            </a:r>
          </a:p>
        </p:txBody>
      </p:sp>
      <p:sp>
        <p:nvSpPr>
          <p:cNvPr id="3" name="Subtitle 2">
            <a:extLst>
              <a:ext uri="{FF2B5EF4-FFF2-40B4-BE49-F238E27FC236}">
                <a16:creationId xmlns:a16="http://schemas.microsoft.com/office/drawing/2014/main" id="{18F961C8-2A14-7827-5E65-03AA7D3B4CF5}"/>
              </a:ext>
            </a:extLst>
          </p:cNvPr>
          <p:cNvSpPr>
            <a:spLocks noGrp="1"/>
          </p:cNvSpPr>
          <p:nvPr>
            <p:ph type="subTitle" idx="1"/>
          </p:nvPr>
        </p:nvSpPr>
        <p:spPr>
          <a:xfrm>
            <a:off x="9137863" y="3946035"/>
            <a:ext cx="2410672" cy="2525240"/>
          </a:xfrm>
        </p:spPr>
        <p:txBody>
          <a:bodyPr anchor="b">
            <a:normAutofit/>
          </a:bodyPr>
          <a:lstStyle/>
          <a:p>
            <a:r>
              <a:rPr lang="en-US" sz="2800" baseline="30000" dirty="0">
                <a:solidFill>
                  <a:schemeClr val="bg1"/>
                </a:solidFill>
              </a:rPr>
              <a:t>BY: DEEP OAK</a:t>
            </a:r>
          </a:p>
          <a:p>
            <a:r>
              <a:rPr lang="en-US" sz="2800" baseline="30000" dirty="0">
                <a:solidFill>
                  <a:schemeClr val="bg1"/>
                </a:solidFill>
              </a:rPr>
              <a:t>612203034</a:t>
            </a:r>
          </a:p>
          <a:p>
            <a:r>
              <a:rPr lang="en-US" sz="2800" baseline="30000" dirty="0">
                <a:solidFill>
                  <a:schemeClr val="bg1"/>
                </a:solidFill>
              </a:rPr>
              <a:t>DHRUV SADHALE</a:t>
            </a:r>
          </a:p>
          <a:p>
            <a:r>
              <a:rPr lang="en-US" sz="2800" baseline="30000" dirty="0">
                <a:solidFill>
                  <a:schemeClr val="bg1"/>
                </a:solidFill>
              </a:rPr>
              <a:t>612203043</a:t>
            </a:r>
          </a:p>
          <a:p>
            <a:r>
              <a:rPr lang="en-US" sz="2800" baseline="30000" dirty="0">
                <a:solidFill>
                  <a:schemeClr val="bg1"/>
                </a:solidFill>
              </a:rPr>
              <a:t>TANMAY CHHATRE</a:t>
            </a:r>
          </a:p>
          <a:p>
            <a:r>
              <a:rPr lang="en-US" sz="2800" baseline="30000" dirty="0">
                <a:solidFill>
                  <a:schemeClr val="bg1"/>
                </a:solidFill>
              </a:rPr>
              <a:t>612203028</a:t>
            </a:r>
          </a:p>
        </p:txBody>
      </p:sp>
    </p:spTree>
    <p:extLst>
      <p:ext uri="{BB962C8B-B14F-4D97-AF65-F5344CB8AC3E}">
        <p14:creationId xmlns:p14="http://schemas.microsoft.com/office/powerpoint/2010/main" val="37614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B7436DE-F67E-C944-914E-73EBD3436709}"/>
              </a:ext>
            </a:extLst>
          </p:cNvPr>
          <p:cNvSpPr>
            <a:spLocks noGrp="1"/>
          </p:cNvSpPr>
          <p:nvPr>
            <p:ph type="title"/>
          </p:nvPr>
        </p:nvSpPr>
        <p:spPr>
          <a:xfrm>
            <a:off x="479394" y="1070800"/>
            <a:ext cx="3939688" cy="5583126"/>
          </a:xfrm>
        </p:spPr>
        <p:txBody>
          <a:bodyPr>
            <a:normAutofit/>
          </a:bodyPr>
          <a:lstStyle/>
          <a:p>
            <a:pPr algn="r"/>
            <a:r>
              <a:rPr lang="en-US" sz="6100"/>
              <a:t>Conclusion</a:t>
            </a:r>
          </a:p>
        </p:txBody>
      </p:sp>
      <p:cxnSp>
        <p:nvCxnSpPr>
          <p:cNvPr id="20"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557D82A-F052-E6BF-3144-5FFFA6D25608}"/>
              </a:ext>
            </a:extLst>
          </p:cNvPr>
          <p:cNvGraphicFramePr>
            <a:graphicFrameLocks noGrp="1"/>
          </p:cNvGraphicFramePr>
          <p:nvPr>
            <p:ph idx="1"/>
            <p:extLst>
              <p:ext uri="{D42A27DB-BD31-4B8C-83A1-F6EECF244321}">
                <p14:modId xmlns:p14="http://schemas.microsoft.com/office/powerpoint/2010/main" val="1681389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648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36553-F99E-77FC-DDB7-470A2B87ECFE}"/>
              </a:ext>
            </a:extLst>
          </p:cNvPr>
          <p:cNvSpPr>
            <a:spLocks noGrp="1"/>
          </p:cNvSpPr>
          <p:nvPr>
            <p:ph type="title"/>
          </p:nvPr>
        </p:nvSpPr>
        <p:spPr>
          <a:xfrm>
            <a:off x="1188069" y="381935"/>
            <a:ext cx="4008583" cy="5974414"/>
          </a:xfrm>
        </p:spPr>
        <p:txBody>
          <a:bodyPr anchor="ctr">
            <a:normAutofit/>
          </a:bodyPr>
          <a:lstStyle/>
          <a:p>
            <a:r>
              <a:rPr lang="en-US" sz="6700">
                <a:solidFill>
                  <a:schemeClr val="bg1"/>
                </a:solidFill>
              </a:rPr>
              <a:t>References</a:t>
            </a:r>
          </a:p>
        </p:txBody>
      </p: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52DA86F-E837-85FA-1371-C248EE1853D0}"/>
              </a:ext>
            </a:extLst>
          </p:cNvPr>
          <p:cNvSpPr>
            <a:spLocks noGrp="1"/>
          </p:cNvSpPr>
          <p:nvPr>
            <p:ph idx="1"/>
          </p:nvPr>
        </p:nvSpPr>
        <p:spPr>
          <a:xfrm>
            <a:off x="6096000" y="381935"/>
            <a:ext cx="4986955" cy="5974415"/>
          </a:xfrm>
        </p:spPr>
        <p:txBody>
          <a:bodyPr anchor="ctr">
            <a:normAutofit/>
          </a:bodyPr>
          <a:lstStyle/>
          <a:p>
            <a:r>
              <a:rPr lang="en-US" sz="1700"/>
              <a:t>Trie Data Structure</a:t>
            </a:r>
          </a:p>
          <a:p>
            <a:r>
              <a:rPr lang="en-US" sz="1700">
                <a:hlinkClick r:id="rId2"/>
              </a:rPr>
              <a:t>https://www.geeksforgeeks.org/trie-insert-and-search/</a:t>
            </a:r>
            <a:endParaRPr lang="en-US" sz="1700"/>
          </a:p>
          <a:p>
            <a:r>
              <a:rPr lang="en-US" sz="1700" b="0" i="0">
                <a:effectLst/>
                <a:highlight>
                  <a:srgbClr val="FFFFFF"/>
                </a:highlight>
                <a:latin typeface="Roboto" panose="020F0502020204030204" pitchFamily="2" charset="0"/>
              </a:rPr>
              <a:t>Research on Hybrid Index Method of Double-Layer B+ Tree for Power Big Data Considering Knowledge Graph</a:t>
            </a:r>
          </a:p>
          <a:p>
            <a:r>
              <a:rPr lang="en-US" sz="1700">
                <a:hlinkClick r:id="rId3"/>
              </a:rPr>
              <a:t>https://www.researchgate.net/publication/349614691_Research_on_Hybrid_Index_Method_of_Double-Layer_B_Tree_for_Power_Big_Data_Considering_Knowledge_Graph</a:t>
            </a:r>
            <a:endParaRPr lang="en-US" sz="1700"/>
          </a:p>
          <a:p>
            <a:r>
              <a:rPr lang="en-US" sz="1700"/>
              <a:t>Preference of B+ Trees over others</a:t>
            </a:r>
          </a:p>
          <a:p>
            <a:r>
              <a:rPr lang="en-US" sz="1700">
                <a:hlinkClick r:id="rId4"/>
              </a:rPr>
              <a:t>https://www.academia.edu/11575258/B_tree_preference_over_B_trees</a:t>
            </a:r>
            <a:endParaRPr lang="en-US" sz="1700"/>
          </a:p>
          <a:p>
            <a:r>
              <a:rPr lang="en-US" sz="1700" b="0" i="0">
                <a:effectLst/>
                <a:highlight>
                  <a:srgbClr val="FFFFFF"/>
                </a:highlight>
                <a:latin typeface="Roboto" panose="02000000000000000000" pitchFamily="2" charset="0"/>
              </a:rPr>
              <a:t>A Case Study on B-Tree Database Indexing Technique</a:t>
            </a:r>
            <a:endParaRPr lang="en-US" sz="1700">
              <a:hlinkClick r:id="rId5"/>
            </a:endParaRPr>
          </a:p>
          <a:p>
            <a:r>
              <a:rPr lang="en-US" sz="1700">
                <a:hlinkClick r:id="rId5"/>
              </a:rPr>
              <a:t>https://www.researchgate.net/publication/342832268_A_Case_Study_on_B-Tree_Database_Indexing_Technique</a:t>
            </a:r>
            <a:endParaRPr lang="en-US" sz="1700"/>
          </a:p>
          <a:p>
            <a:r>
              <a:rPr lang="en-US" sz="1700"/>
              <a:t>The Ubiquitous B-Tree </a:t>
            </a:r>
          </a:p>
          <a:p>
            <a:r>
              <a:rPr lang="en-US" sz="1700">
                <a:hlinkClick r:id="rId6"/>
              </a:rPr>
              <a:t>https://carlosproal.com/ir/papers/p121-comer.pdf</a:t>
            </a:r>
            <a:endParaRPr lang="en-US" sz="1700"/>
          </a:p>
          <a:p>
            <a:endParaRPr lang="en-US" sz="170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68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Abstract background of data">
            <a:extLst>
              <a:ext uri="{FF2B5EF4-FFF2-40B4-BE49-F238E27FC236}">
                <a16:creationId xmlns:a16="http://schemas.microsoft.com/office/drawing/2014/main" id="{CE6E0E40-99AD-0C29-5D7F-55CBB62F3E5F}"/>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FC60F5E0-7649-E7A9-D1A5-2B3FF80CF8D4}"/>
              </a:ext>
            </a:extLst>
          </p:cNvPr>
          <p:cNvSpPr>
            <a:spLocks noGrp="1"/>
          </p:cNvSpPr>
          <p:nvPr>
            <p:ph type="title"/>
          </p:nvPr>
        </p:nvSpPr>
        <p:spPr>
          <a:xfrm>
            <a:off x="5846617" y="381935"/>
            <a:ext cx="5366040" cy="2344840"/>
          </a:xfrm>
        </p:spPr>
        <p:txBody>
          <a:bodyPr anchor="b">
            <a:normAutofit/>
          </a:bodyPr>
          <a:lstStyle/>
          <a:p>
            <a:r>
              <a:rPr lang="en-US" sz="7200">
                <a:solidFill>
                  <a:srgbClr val="FFFFFF"/>
                </a:solidFill>
              </a:rPr>
              <a:t>Future Scope</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CC1C3DD-F7D2-77B2-AF16-1D16856D198D}"/>
              </a:ext>
            </a:extLst>
          </p:cNvPr>
          <p:cNvSpPr>
            <a:spLocks noGrp="1"/>
          </p:cNvSpPr>
          <p:nvPr>
            <p:ph idx="1"/>
          </p:nvPr>
        </p:nvSpPr>
        <p:spPr>
          <a:xfrm>
            <a:off x="4683682" y="3428997"/>
            <a:ext cx="7426879" cy="2015521"/>
          </a:xfrm>
        </p:spPr>
        <p:txBody>
          <a:bodyPr anchor="t">
            <a:normAutofit/>
          </a:bodyPr>
          <a:lstStyle/>
          <a:p>
            <a:pPr>
              <a:lnSpc>
                <a:spcPct val="150000"/>
              </a:lnSpc>
            </a:pPr>
            <a:r>
              <a:rPr lang="en-US" sz="2400" dirty="0">
                <a:solidFill>
                  <a:srgbClr val="FFFFFF"/>
                </a:solidFill>
              </a:rPr>
              <a:t>Integration of additional features and functionalities</a:t>
            </a:r>
          </a:p>
          <a:p>
            <a:pPr>
              <a:lnSpc>
                <a:spcPct val="150000"/>
              </a:lnSpc>
            </a:pPr>
            <a:r>
              <a:rPr lang="en-US" sz="2400" dirty="0">
                <a:solidFill>
                  <a:srgbClr val="FFFFFF"/>
                </a:solidFill>
              </a:rPr>
              <a:t>Optimization of algorithms for scalability</a:t>
            </a:r>
          </a:p>
          <a:p>
            <a:pPr>
              <a:lnSpc>
                <a:spcPct val="150000"/>
              </a:lnSpc>
            </a:pPr>
            <a:r>
              <a:rPr lang="en-US" sz="2400" dirty="0">
                <a:solidFill>
                  <a:srgbClr val="FFFFFF"/>
                </a:solidFill>
              </a:rPr>
              <a:t>Deployment in real-world corporate environments</a:t>
            </a:r>
          </a:p>
        </p:txBody>
      </p:sp>
    </p:spTree>
    <p:extLst>
      <p:ext uri="{BB962C8B-B14F-4D97-AF65-F5344CB8AC3E}">
        <p14:creationId xmlns:p14="http://schemas.microsoft.com/office/powerpoint/2010/main" val="274570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7773ABE-F55C-DA8B-F517-9EBC4C38C142}"/>
              </a:ext>
            </a:extLst>
          </p:cNvPr>
          <p:cNvSpPr>
            <a:spLocks noGrp="1"/>
          </p:cNvSpPr>
          <p:nvPr>
            <p:ph type="title"/>
          </p:nvPr>
        </p:nvSpPr>
        <p:spPr>
          <a:xfrm>
            <a:off x="479394" y="1062487"/>
            <a:ext cx="3939688" cy="5583126"/>
          </a:xfrm>
        </p:spPr>
        <p:txBody>
          <a:bodyPr>
            <a:normAutofit/>
          </a:bodyPr>
          <a:lstStyle/>
          <a:p>
            <a:pPr algn="r"/>
            <a:r>
              <a:rPr lang="en-US" sz="7200">
                <a:solidFill>
                  <a:schemeClr val="bg1"/>
                </a:solidFill>
              </a:rPr>
              <a:t>Outline</a:t>
            </a:r>
          </a:p>
        </p:txBody>
      </p:sp>
      <p:sp>
        <p:nvSpPr>
          <p:cNvPr id="7"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0" name="Straight Connector 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2"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14" name="Content Placeholder 2">
            <a:extLst>
              <a:ext uri="{FF2B5EF4-FFF2-40B4-BE49-F238E27FC236}">
                <a16:creationId xmlns:a16="http://schemas.microsoft.com/office/drawing/2014/main" id="{4B613A13-507A-8BCD-8E29-0D27B1A7DC0B}"/>
              </a:ext>
            </a:extLst>
          </p:cNvPr>
          <p:cNvGraphicFramePr>
            <a:graphicFrameLocks noGrp="1"/>
          </p:cNvGraphicFramePr>
          <p:nvPr>
            <p:ph idx="1"/>
            <p:extLst>
              <p:ext uri="{D42A27DB-BD31-4B8C-83A1-F6EECF244321}">
                <p14:modId xmlns:p14="http://schemas.microsoft.com/office/powerpoint/2010/main" val="28040471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60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hite puzzle with one red piece">
            <a:extLst>
              <a:ext uri="{FF2B5EF4-FFF2-40B4-BE49-F238E27FC236}">
                <a16:creationId xmlns:a16="http://schemas.microsoft.com/office/drawing/2014/main" id="{16E168E7-5C47-9CA1-B4F9-9424582BF6F9}"/>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E31D5AC-714E-1437-B3C6-DB50DEF524E0}"/>
              </a:ext>
            </a:extLst>
          </p:cNvPr>
          <p:cNvSpPr>
            <a:spLocks noGrp="1"/>
          </p:cNvSpPr>
          <p:nvPr>
            <p:ph type="title"/>
          </p:nvPr>
        </p:nvSpPr>
        <p:spPr>
          <a:xfrm>
            <a:off x="1188069" y="381935"/>
            <a:ext cx="5366040" cy="2344840"/>
          </a:xfrm>
        </p:spPr>
        <p:txBody>
          <a:bodyPr anchor="b">
            <a:normAutofit/>
          </a:bodyPr>
          <a:lstStyle/>
          <a:p>
            <a:r>
              <a:rPr lang="en-US" sz="7200">
                <a:solidFill>
                  <a:srgbClr val="FFFFFF"/>
                </a:solidFill>
              </a:rPr>
              <a:t>Problem Statement</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CA6AF8-4051-BDE5-5C2D-81728E07B046}"/>
              </a:ext>
            </a:extLst>
          </p:cNvPr>
          <p:cNvSpPr>
            <a:spLocks noGrp="1"/>
          </p:cNvSpPr>
          <p:nvPr>
            <p:ph idx="1"/>
          </p:nvPr>
        </p:nvSpPr>
        <p:spPr>
          <a:xfrm>
            <a:off x="725936" y="3610394"/>
            <a:ext cx="11384627" cy="2809114"/>
          </a:xfrm>
        </p:spPr>
        <p:txBody>
          <a:bodyPr anchor="t">
            <a:normAutofit/>
          </a:bodyPr>
          <a:lstStyle/>
          <a:p>
            <a:pPr marL="0" indent="0">
              <a:buNone/>
            </a:pPr>
            <a:r>
              <a:rPr lang="en-US" sz="3000" dirty="0">
                <a:solidFill>
                  <a:srgbClr val="FFFFFF"/>
                </a:solidFill>
              </a:rPr>
              <a:t>Develop a command-line-based tool addressing the challenges in corporate management by streamlining the hiring process and efficiently matching candidate skills with job roles</a:t>
            </a:r>
          </a:p>
          <a:p>
            <a:endParaRPr lang="en-US" sz="3000" dirty="0">
              <a:solidFill>
                <a:srgbClr val="FFFFFF"/>
              </a:solidFill>
            </a:endParaRPr>
          </a:p>
        </p:txBody>
      </p:sp>
    </p:spTree>
    <p:extLst>
      <p:ext uri="{BB962C8B-B14F-4D97-AF65-F5344CB8AC3E}">
        <p14:creationId xmlns:p14="http://schemas.microsoft.com/office/powerpoint/2010/main" val="354580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715A5A10-BFA2-F406-997A-288652177A15}"/>
              </a:ext>
            </a:extLst>
          </p:cNvPr>
          <p:cNvPicPr>
            <a:picLocks noChangeAspect="1"/>
          </p:cNvPicPr>
          <p:nvPr/>
        </p:nvPicPr>
        <p:blipFill rotWithShape="1">
          <a:blip r:embed="rId2">
            <a:duotone>
              <a:schemeClr val="accent1">
                <a:shade val="45000"/>
                <a:satMod val="135000"/>
              </a:schemeClr>
              <a:prstClr val="white"/>
            </a:duotone>
            <a:alphaModFix amt="35000"/>
          </a:blip>
          <a:srcRect t="8536"/>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93CD8E7-8EB3-F7E2-3AB3-855189BBD5A4}"/>
              </a:ext>
            </a:extLst>
          </p:cNvPr>
          <p:cNvSpPr>
            <a:spLocks noGrp="1"/>
          </p:cNvSpPr>
          <p:nvPr>
            <p:ph type="title"/>
          </p:nvPr>
        </p:nvSpPr>
        <p:spPr>
          <a:xfrm>
            <a:off x="1188069" y="381935"/>
            <a:ext cx="5366040" cy="2344840"/>
          </a:xfrm>
        </p:spPr>
        <p:txBody>
          <a:bodyPr anchor="b">
            <a:normAutofit/>
          </a:bodyPr>
          <a:lstStyle/>
          <a:p>
            <a:r>
              <a:rPr lang="en-US" sz="7200">
                <a:solidFill>
                  <a:srgbClr val="FFFFFF"/>
                </a:solidFill>
              </a:rPr>
              <a:t>Introduction</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7A3A93-AE32-D1AA-4AF4-7CBC614C8274}"/>
              </a:ext>
            </a:extLst>
          </p:cNvPr>
          <p:cNvSpPr>
            <a:spLocks noGrp="1"/>
          </p:cNvSpPr>
          <p:nvPr>
            <p:ph idx="1"/>
          </p:nvPr>
        </p:nvSpPr>
        <p:spPr>
          <a:xfrm>
            <a:off x="668931" y="3610394"/>
            <a:ext cx="7517707" cy="2809114"/>
          </a:xfrm>
        </p:spPr>
        <p:txBody>
          <a:bodyPr anchor="t">
            <a:normAutofit/>
          </a:bodyPr>
          <a:lstStyle/>
          <a:p>
            <a:pPr marL="0" indent="0">
              <a:buNone/>
            </a:pPr>
            <a:r>
              <a:rPr lang="en-US" sz="2000" dirty="0">
                <a:solidFill>
                  <a:srgbClr val="FFFFFF"/>
                </a:solidFill>
              </a:rPr>
              <a:t>This project introduces a comprehensive Corporate Management Hub leveraging advanced data structures to optimize various functionalities. The chosen data structures are meticulously selected based on their suitability for specific operations, ensuring efficiency, adaptability, and scalability. The project not only addresses fundamental employee management tasks but also introduces an innovative employee skill matching feature, enhancing the overall project's competitiveness.</a:t>
            </a:r>
          </a:p>
          <a:p>
            <a:endParaRPr lang="en-US" sz="1800" dirty="0">
              <a:solidFill>
                <a:srgbClr val="FFFFFF"/>
              </a:solidFill>
            </a:endParaRPr>
          </a:p>
        </p:txBody>
      </p:sp>
    </p:spTree>
    <p:extLst>
      <p:ext uri="{BB962C8B-B14F-4D97-AF65-F5344CB8AC3E}">
        <p14:creationId xmlns:p14="http://schemas.microsoft.com/office/powerpoint/2010/main" val="3848425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C016807-76E2-F6C8-49F0-707889426A1A}"/>
              </a:ext>
            </a:extLst>
          </p:cNvPr>
          <p:cNvSpPr>
            <a:spLocks noGrp="1"/>
          </p:cNvSpPr>
          <p:nvPr>
            <p:ph type="title"/>
          </p:nvPr>
        </p:nvSpPr>
        <p:spPr>
          <a:xfrm>
            <a:off x="838200" y="365125"/>
            <a:ext cx="9842237" cy="1325563"/>
          </a:xfrm>
        </p:spPr>
        <p:txBody>
          <a:bodyPr>
            <a:normAutofit/>
          </a:bodyPr>
          <a:lstStyle/>
          <a:p>
            <a:r>
              <a:rPr lang="en-US"/>
              <a:t>Data Structures Used</a:t>
            </a:r>
            <a:endParaRPr lang="en-US" dirty="0"/>
          </a:p>
        </p:txBody>
      </p:sp>
      <p:cxnSp>
        <p:nvCxnSpPr>
          <p:cNvPr id="31" name="Straight Connector 3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2"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4"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35" name="Content Placeholder 2">
            <a:extLst>
              <a:ext uri="{FF2B5EF4-FFF2-40B4-BE49-F238E27FC236}">
                <a16:creationId xmlns:a16="http://schemas.microsoft.com/office/drawing/2014/main" id="{067FF5B7-F545-1E71-9EDE-E7763F7606FF}"/>
              </a:ext>
            </a:extLst>
          </p:cNvPr>
          <p:cNvGraphicFramePr>
            <a:graphicFrameLocks noGrp="1"/>
          </p:cNvGraphicFramePr>
          <p:nvPr>
            <p:ph idx="1"/>
            <p:extLst>
              <p:ext uri="{D42A27DB-BD31-4B8C-83A1-F6EECF244321}">
                <p14:modId xmlns:p14="http://schemas.microsoft.com/office/powerpoint/2010/main" val="42119210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966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E0DAC238-8FD8-AE3D-F80C-DFECD972E1FD}"/>
              </a:ext>
            </a:extLst>
          </p:cNvPr>
          <p:cNvSpPr>
            <a:spLocks noGrp="1"/>
          </p:cNvSpPr>
          <p:nvPr>
            <p:ph type="title"/>
          </p:nvPr>
        </p:nvSpPr>
        <p:spPr>
          <a:xfrm>
            <a:off x="3506755" y="365125"/>
            <a:ext cx="7161245" cy="1325563"/>
          </a:xfrm>
        </p:spPr>
        <p:txBody>
          <a:bodyPr>
            <a:normAutofit/>
          </a:bodyPr>
          <a:lstStyle/>
          <a:p>
            <a:r>
              <a:rPr lang="en-US" sz="3600"/>
              <a:t>Driving Factors</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F87C0D7-C5BA-14DB-666A-4720903838E1}"/>
              </a:ext>
            </a:extLst>
          </p:cNvPr>
          <p:cNvGraphicFramePr>
            <a:graphicFrameLocks noGrp="1"/>
          </p:cNvGraphicFramePr>
          <p:nvPr>
            <p:ph idx="1"/>
            <p:extLst>
              <p:ext uri="{D42A27DB-BD31-4B8C-83A1-F6EECF244321}">
                <p14:modId xmlns:p14="http://schemas.microsoft.com/office/powerpoint/2010/main" val="3759459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0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DD71826-EDD3-E3D1-DEFE-E54B2CD82247}"/>
              </a:ext>
            </a:extLst>
          </p:cNvPr>
          <p:cNvSpPr>
            <a:spLocks noGrp="1"/>
          </p:cNvSpPr>
          <p:nvPr>
            <p:ph type="title"/>
          </p:nvPr>
        </p:nvSpPr>
        <p:spPr>
          <a:xfrm>
            <a:off x="479394" y="1070800"/>
            <a:ext cx="3939688" cy="5583126"/>
          </a:xfrm>
        </p:spPr>
        <p:txBody>
          <a:bodyPr>
            <a:normAutofit/>
          </a:bodyPr>
          <a:lstStyle/>
          <a:p>
            <a:pPr algn="r"/>
            <a:r>
              <a:rPr lang="en-US" sz="5000"/>
              <a:t>Methodology</a:t>
            </a:r>
          </a:p>
        </p:txBody>
      </p:sp>
      <p:cxnSp>
        <p:nvCxnSpPr>
          <p:cNvPr id="7" name="Straight Connector 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5291D798-4290-771F-A572-E6092F21C590}"/>
              </a:ext>
            </a:extLst>
          </p:cNvPr>
          <p:cNvGraphicFramePr>
            <a:graphicFrameLocks noGrp="1"/>
          </p:cNvGraphicFramePr>
          <p:nvPr>
            <p:ph idx="1"/>
            <p:extLst>
              <p:ext uri="{D42A27DB-BD31-4B8C-83A1-F6EECF244321}">
                <p14:modId xmlns:p14="http://schemas.microsoft.com/office/powerpoint/2010/main" val="4152046863"/>
              </p:ext>
            </p:extLst>
          </p:nvPr>
        </p:nvGraphicFramePr>
        <p:xfrm>
          <a:off x="5262099" y="1148911"/>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4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763D-5154-D5A4-232B-F232A2911D1D}"/>
              </a:ext>
            </a:extLst>
          </p:cNvPr>
          <p:cNvSpPr>
            <a:spLocks noGrp="1"/>
          </p:cNvSpPr>
          <p:nvPr>
            <p:ph type="title"/>
          </p:nvPr>
        </p:nvSpPr>
        <p:spPr/>
        <p:txBody>
          <a:bodyPr/>
          <a:lstStyle/>
          <a:p>
            <a:r>
              <a:rPr lang="en-US"/>
              <a:t>Dataset</a:t>
            </a:r>
            <a:endParaRPr lang="en-US" dirty="0"/>
          </a:p>
        </p:txBody>
      </p:sp>
      <p:sp>
        <p:nvSpPr>
          <p:cNvPr id="3" name="Content Placeholder 2">
            <a:extLst>
              <a:ext uri="{FF2B5EF4-FFF2-40B4-BE49-F238E27FC236}">
                <a16:creationId xmlns:a16="http://schemas.microsoft.com/office/drawing/2014/main" id="{986CA72D-07FA-9BFA-DC97-FC29AF83BCF8}"/>
              </a:ext>
            </a:extLst>
          </p:cNvPr>
          <p:cNvSpPr>
            <a:spLocks noGrp="1"/>
          </p:cNvSpPr>
          <p:nvPr>
            <p:ph idx="1"/>
          </p:nvPr>
        </p:nvSpPr>
        <p:spPr/>
        <p:txBody>
          <a:bodyPr>
            <a:normAutofit fontScale="92500" lnSpcReduction="20000"/>
          </a:bodyPr>
          <a:lstStyle/>
          <a:p>
            <a:r>
              <a:rPr lang="en-US" dirty="0"/>
              <a:t>Format of applicant and employee details stored in CSV files. For example: Applicant Details-</a:t>
            </a:r>
          </a:p>
          <a:p>
            <a:pPr marL="0" indent="0">
              <a:buNone/>
            </a:pPr>
            <a:r>
              <a:rPr lang="en-US" dirty="0"/>
              <a:t>  ID</a:t>
            </a:r>
          </a:p>
          <a:p>
            <a:pPr marL="0" indent="0">
              <a:buNone/>
            </a:pPr>
            <a:r>
              <a:rPr lang="en-US" dirty="0"/>
              <a:t>  Name</a:t>
            </a:r>
          </a:p>
          <a:p>
            <a:pPr marL="0" indent="0">
              <a:buNone/>
            </a:pPr>
            <a:r>
              <a:rPr lang="en-US" dirty="0"/>
              <a:t>  Contact Number</a:t>
            </a:r>
          </a:p>
          <a:p>
            <a:pPr marL="0" indent="0">
              <a:buNone/>
            </a:pPr>
            <a:r>
              <a:rPr lang="en-US" dirty="0"/>
              <a:t>  Address</a:t>
            </a:r>
          </a:p>
          <a:p>
            <a:pPr marL="0" indent="0">
              <a:buNone/>
            </a:pPr>
            <a:r>
              <a:rPr lang="en-US" dirty="0"/>
              <a:t>  Email-id</a:t>
            </a:r>
          </a:p>
          <a:p>
            <a:pPr marL="0" indent="0">
              <a:buNone/>
            </a:pPr>
            <a:r>
              <a:rPr lang="en-US" dirty="0"/>
              <a:t>  Skills</a:t>
            </a:r>
          </a:p>
          <a:p>
            <a:pPr marL="0" indent="0">
              <a:buNone/>
            </a:pPr>
            <a:r>
              <a:rPr lang="en-US" dirty="0"/>
              <a:t>  …</a:t>
            </a:r>
          </a:p>
          <a:p>
            <a:r>
              <a:rPr lang="en-US" dirty="0"/>
              <a:t>Sample data used for demonstration and testing.</a:t>
            </a:r>
          </a:p>
        </p:txBody>
      </p:sp>
    </p:spTree>
    <p:extLst>
      <p:ext uri="{BB962C8B-B14F-4D97-AF65-F5344CB8AC3E}">
        <p14:creationId xmlns:p14="http://schemas.microsoft.com/office/powerpoint/2010/main" val="234476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AE69-B6ED-C2EC-2145-65423B6C2EBF}"/>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D1477121-A528-6799-10A9-2CE7B75C7C34}"/>
              </a:ext>
            </a:extLst>
          </p:cNvPr>
          <p:cNvSpPr>
            <a:spLocks noGrp="1"/>
          </p:cNvSpPr>
          <p:nvPr>
            <p:ph idx="1"/>
          </p:nvPr>
        </p:nvSpPr>
        <p:spPr/>
        <p:txBody>
          <a:bodyPr/>
          <a:lstStyle/>
          <a:p>
            <a:r>
              <a:rPr lang="en-US" dirty="0"/>
              <a:t>Menu driven program to: 1) View database, 2) </a:t>
            </a:r>
          </a:p>
          <a:p>
            <a:r>
              <a:rPr lang="en-US" dirty="0"/>
              <a:t>B+ tree operations for data storage.</a:t>
            </a:r>
          </a:p>
          <a:p>
            <a:r>
              <a:rPr lang="en-US" dirty="0" err="1"/>
              <a:t>Trie</a:t>
            </a:r>
            <a:r>
              <a:rPr lang="en-US" dirty="0"/>
              <a:t> matching for skill evaluation.</a:t>
            </a:r>
          </a:p>
          <a:p>
            <a:r>
              <a:rPr lang="en-US" dirty="0"/>
              <a:t>Heap-based prioritization of candidates.</a:t>
            </a:r>
          </a:p>
          <a:p>
            <a:r>
              <a:rPr lang="en-US" dirty="0"/>
              <a:t>Graph algorithms for quick search operations.</a:t>
            </a:r>
          </a:p>
        </p:txBody>
      </p:sp>
    </p:spTree>
    <p:extLst>
      <p:ext uri="{BB962C8B-B14F-4D97-AF65-F5344CB8AC3E}">
        <p14:creationId xmlns:p14="http://schemas.microsoft.com/office/powerpoint/2010/main" val="336442843"/>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243</TotalTime>
  <Words>485</Words>
  <Application>Microsoft Office PowerPoint</Application>
  <PresentationFormat>Widescreen</PresentationFormat>
  <Paragraphs>69</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Gill Sans Nova</vt:lpstr>
      <vt:lpstr>Roboto</vt:lpstr>
      <vt:lpstr>Univers</vt:lpstr>
      <vt:lpstr>GradientVTI</vt:lpstr>
      <vt:lpstr>CORPORATE MANAGEMENT HUB</vt:lpstr>
      <vt:lpstr>Outline</vt:lpstr>
      <vt:lpstr>Problem Statement</vt:lpstr>
      <vt:lpstr>Introduction</vt:lpstr>
      <vt:lpstr>Data Structures Used</vt:lpstr>
      <vt:lpstr>Driving Factors</vt:lpstr>
      <vt:lpstr>Methodology</vt:lpstr>
      <vt:lpstr>Dataset</vt:lpstr>
      <vt:lpstr>Algorithm</vt:lpstr>
      <vt:lpstr>Conclusion</vt:lpstr>
      <vt:lpstr>References</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MANAGEMENT HUB</dc:title>
  <dc:creator>Deep Oak</dc:creator>
  <cp:lastModifiedBy>Deep Oak</cp:lastModifiedBy>
  <cp:revision>1</cp:revision>
  <dcterms:created xsi:type="dcterms:W3CDTF">2024-04-16T13:37:43Z</dcterms:created>
  <dcterms:modified xsi:type="dcterms:W3CDTF">2024-04-16T17:41:31Z</dcterms:modified>
</cp:coreProperties>
</file>